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7" r:id="rId2"/>
    <p:sldId id="258" r:id="rId3"/>
    <p:sldId id="259" r:id="rId4"/>
    <p:sldId id="260" r:id="rId5"/>
    <p:sldId id="288" r:id="rId6"/>
    <p:sldId id="261" r:id="rId7"/>
    <p:sldId id="270" r:id="rId8"/>
    <p:sldId id="272" r:id="rId9"/>
    <p:sldId id="262" r:id="rId10"/>
    <p:sldId id="263" r:id="rId11"/>
    <p:sldId id="264" r:id="rId12"/>
    <p:sldId id="265" r:id="rId13"/>
    <p:sldId id="266" r:id="rId14"/>
    <p:sldId id="267" r:id="rId15"/>
    <p:sldId id="268" r:id="rId16"/>
    <p:sldId id="271" r:id="rId17"/>
    <p:sldId id="273" r:id="rId18"/>
    <p:sldId id="274" r:id="rId19"/>
    <p:sldId id="275" r:id="rId20"/>
    <p:sldId id="276" r:id="rId21"/>
    <p:sldId id="278" r:id="rId22"/>
    <p:sldId id="277" r:id="rId23"/>
    <p:sldId id="279" r:id="rId24"/>
    <p:sldId id="280" r:id="rId25"/>
    <p:sldId id="281" r:id="rId26"/>
    <p:sldId id="282" r:id="rId27"/>
    <p:sldId id="283" r:id="rId28"/>
    <p:sldId id="284" r:id="rId29"/>
    <p:sldId id="285" r:id="rId30"/>
    <p:sldId id="286" r:id="rId31"/>
    <p:sldId id="292" r:id="rId32"/>
    <p:sldId id="290" r:id="rId33"/>
    <p:sldId id="291"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i Nigam" initials="RN" lastIdx="2" clrIdx="0">
    <p:extLst>
      <p:ext uri="{19B8F6BF-5375-455C-9EA6-DF929625EA0E}">
        <p15:presenceInfo xmlns:p15="http://schemas.microsoft.com/office/powerpoint/2012/main" userId="0e8b8fa08b6c1e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EE8012"/>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4660"/>
  </p:normalViewPr>
  <p:slideViewPr>
    <p:cSldViewPr snapToGrid="0">
      <p:cViewPr varScale="1">
        <p:scale>
          <a:sx n="86" d="100"/>
          <a:sy n="86" d="100"/>
        </p:scale>
        <p:origin x="763" y="67"/>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varScale="1">
        <p:scale>
          <a:sx n="65" d="100"/>
          <a:sy n="65" d="100"/>
        </p:scale>
        <p:origin x="2102"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6T22:47:55.351" idx="2">
    <p:pos x="6744" y="127"/>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B6A00F-1534-414B-9CD6-CF31B03A6F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E6A62E1-120B-4EA2-B955-AB0AB034BE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D3480-3F9B-4E1D-98B0-06400B621301}" type="datetimeFigureOut">
              <a:rPr lang="en-IN" smtClean="0"/>
              <a:t>21-10-2021</a:t>
            </a:fld>
            <a:endParaRPr lang="en-IN"/>
          </a:p>
        </p:txBody>
      </p:sp>
      <p:sp>
        <p:nvSpPr>
          <p:cNvPr id="4" name="Footer Placeholder 3">
            <a:extLst>
              <a:ext uri="{FF2B5EF4-FFF2-40B4-BE49-F238E27FC236}">
                <a16:creationId xmlns:a16="http://schemas.microsoft.com/office/drawing/2014/main" id="{A27ECFFA-AAF6-4341-970A-8AB5A5FFEE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9717815-6559-48E7-8A92-2732E6883C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743375-1C62-43F2-9BEC-28AA940DC9E8}" type="slidenum">
              <a:rPr lang="en-IN" smtClean="0"/>
              <a:t>‹#›</a:t>
            </a:fld>
            <a:endParaRPr lang="en-IN"/>
          </a:p>
        </p:txBody>
      </p:sp>
    </p:spTree>
    <p:extLst>
      <p:ext uri="{BB962C8B-B14F-4D97-AF65-F5344CB8AC3E}">
        <p14:creationId xmlns:p14="http://schemas.microsoft.com/office/powerpoint/2010/main" val="39933327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1A41F9-8A43-4902-90CC-81F7860866AD}" type="datetimeFigureOut">
              <a:rPr lang="en-IN" smtClean="0"/>
              <a:t>21-10-2021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D7F2A-1235-4AD4-AD52-43FC8F61E9A8}" type="slidenum">
              <a:rPr lang="en-IN" smtClean="0"/>
              <a:t>‹#›</a:t>
            </a:fld>
            <a:endParaRPr lang="en-IN" dirty="0"/>
          </a:p>
        </p:txBody>
      </p:sp>
    </p:spTree>
    <p:extLst>
      <p:ext uri="{BB962C8B-B14F-4D97-AF65-F5344CB8AC3E}">
        <p14:creationId xmlns:p14="http://schemas.microsoft.com/office/powerpoint/2010/main" val="10856206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US" dirty="0"/>
              <a:t>By- Dr. Rashmi  Somani</a:t>
            </a:r>
          </a:p>
        </p:txBody>
      </p:sp>
    </p:spTree>
    <p:extLst>
      <p:ext uri="{BB962C8B-B14F-4D97-AF65-F5344CB8AC3E}">
        <p14:creationId xmlns:p14="http://schemas.microsoft.com/office/powerpoint/2010/main" val="142758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AF68-D624-4746-801F-14B6773744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1830DA-DEFA-4069-8403-D0C0CCC4F9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2168074-6BDC-4668-99EE-9F1361BCB980}"/>
              </a:ext>
            </a:extLst>
          </p:cNvPr>
          <p:cNvSpPr>
            <a:spLocks noGrp="1"/>
          </p:cNvSpPr>
          <p:nvPr>
            <p:ph type="dt" sz="half" idx="10"/>
          </p:nvPr>
        </p:nvSpPr>
        <p:spPr/>
        <p:txBody>
          <a:bodyPr/>
          <a:lstStyle/>
          <a:p>
            <a:fld id="{1175C920-8110-4084-B5A4-3A314C392915}" type="datetime1">
              <a:rPr lang="en-IN" smtClean="0"/>
              <a:t>21-10-2021</a:t>
            </a:fld>
            <a:endParaRPr lang="en-IN" dirty="0"/>
          </a:p>
        </p:txBody>
      </p:sp>
      <p:sp>
        <p:nvSpPr>
          <p:cNvPr id="5" name="Footer Placeholder 4">
            <a:extLst>
              <a:ext uri="{FF2B5EF4-FFF2-40B4-BE49-F238E27FC236}">
                <a16:creationId xmlns:a16="http://schemas.microsoft.com/office/drawing/2014/main" id="{1B077A5C-60FC-4997-BA03-A6ACA0D740E4}"/>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6" name="Slide Number Placeholder 5">
            <a:extLst>
              <a:ext uri="{FF2B5EF4-FFF2-40B4-BE49-F238E27FC236}">
                <a16:creationId xmlns:a16="http://schemas.microsoft.com/office/drawing/2014/main" id="{93B0BD6E-D38D-4B02-A3EA-CF44C4D142F4}"/>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381199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F6E82-9C1F-40E1-B6E8-D0F5DE6496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CB6C77-3E32-49B1-A196-7A44B2A32B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FBE0E3-8649-4801-99AA-8D157C6AEA30}"/>
              </a:ext>
            </a:extLst>
          </p:cNvPr>
          <p:cNvSpPr>
            <a:spLocks noGrp="1"/>
          </p:cNvSpPr>
          <p:nvPr>
            <p:ph type="dt" sz="half" idx="10"/>
          </p:nvPr>
        </p:nvSpPr>
        <p:spPr/>
        <p:txBody>
          <a:bodyPr/>
          <a:lstStyle/>
          <a:p>
            <a:fld id="{F89E857F-5984-489A-9D89-A5BC87CF574D}" type="datetime1">
              <a:rPr lang="en-IN" smtClean="0"/>
              <a:t>21-10-2021</a:t>
            </a:fld>
            <a:endParaRPr lang="en-IN" dirty="0"/>
          </a:p>
        </p:txBody>
      </p:sp>
      <p:sp>
        <p:nvSpPr>
          <p:cNvPr id="5" name="Footer Placeholder 4">
            <a:extLst>
              <a:ext uri="{FF2B5EF4-FFF2-40B4-BE49-F238E27FC236}">
                <a16:creationId xmlns:a16="http://schemas.microsoft.com/office/drawing/2014/main" id="{C0D55752-BF37-4EE7-BB5C-72612F54199C}"/>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6" name="Slide Number Placeholder 5">
            <a:extLst>
              <a:ext uri="{FF2B5EF4-FFF2-40B4-BE49-F238E27FC236}">
                <a16:creationId xmlns:a16="http://schemas.microsoft.com/office/drawing/2014/main" id="{57F7AC65-DDE9-4753-9D07-BDB717D74B08}"/>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99273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5AAE8B-DB32-4279-BC9C-0401DD72A6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60BE0-6CE1-434F-83C4-B81CE20054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ACE558-0939-49EE-8CA4-B75C406B0182}"/>
              </a:ext>
            </a:extLst>
          </p:cNvPr>
          <p:cNvSpPr>
            <a:spLocks noGrp="1"/>
          </p:cNvSpPr>
          <p:nvPr>
            <p:ph type="dt" sz="half" idx="10"/>
          </p:nvPr>
        </p:nvSpPr>
        <p:spPr/>
        <p:txBody>
          <a:bodyPr/>
          <a:lstStyle/>
          <a:p>
            <a:fld id="{03DB1C4C-DE57-4787-A0BC-FFAE5F3EFD32}" type="datetime1">
              <a:rPr lang="en-IN" smtClean="0"/>
              <a:t>21-10-2021</a:t>
            </a:fld>
            <a:endParaRPr lang="en-IN" dirty="0"/>
          </a:p>
        </p:txBody>
      </p:sp>
      <p:sp>
        <p:nvSpPr>
          <p:cNvPr id="5" name="Footer Placeholder 4">
            <a:extLst>
              <a:ext uri="{FF2B5EF4-FFF2-40B4-BE49-F238E27FC236}">
                <a16:creationId xmlns:a16="http://schemas.microsoft.com/office/drawing/2014/main" id="{C1EC177A-7D97-486C-B002-5FBE683FF50D}"/>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6" name="Slide Number Placeholder 5">
            <a:extLst>
              <a:ext uri="{FF2B5EF4-FFF2-40B4-BE49-F238E27FC236}">
                <a16:creationId xmlns:a16="http://schemas.microsoft.com/office/drawing/2014/main" id="{C1048BE2-4A3F-478D-97D2-274D04612C99}"/>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2472926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9853-3CDA-411B-BA66-80C0CC1F19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413EBB-1EF0-43B2-9A3C-DB49DF7320D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91D125EF-41B8-4286-A422-5F743DAA8C16}"/>
              </a:ext>
            </a:extLst>
          </p:cNvPr>
          <p:cNvSpPr>
            <a:spLocks noGrp="1"/>
          </p:cNvSpPr>
          <p:nvPr>
            <p:ph type="dt" sz="half" idx="10"/>
          </p:nvPr>
        </p:nvSpPr>
        <p:spPr/>
        <p:txBody>
          <a:bodyPr/>
          <a:lstStyle/>
          <a:p>
            <a:fld id="{AF5550F7-C9A4-4810-9652-77BDA1A6F485}" type="datetime1">
              <a:rPr lang="en-IN" smtClean="0"/>
              <a:t>21-10-2021</a:t>
            </a:fld>
            <a:endParaRPr lang="en-IN" dirty="0"/>
          </a:p>
        </p:txBody>
      </p:sp>
      <p:sp>
        <p:nvSpPr>
          <p:cNvPr id="5" name="Footer Placeholder 4">
            <a:extLst>
              <a:ext uri="{FF2B5EF4-FFF2-40B4-BE49-F238E27FC236}">
                <a16:creationId xmlns:a16="http://schemas.microsoft.com/office/drawing/2014/main" id="{92D9858D-5059-4C2B-A6EC-C4AC73098FAC}"/>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6" name="Slide Number Placeholder 5">
            <a:extLst>
              <a:ext uri="{FF2B5EF4-FFF2-40B4-BE49-F238E27FC236}">
                <a16:creationId xmlns:a16="http://schemas.microsoft.com/office/drawing/2014/main" id="{C6670344-F83D-4239-B6E0-24DEABA53DF1}"/>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94969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41E09-00AD-4D3A-B458-7DFA1F58B2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9BD170-94B9-4157-9529-B87931A50E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5321E8-75EA-45B0-9E71-2EF73C601868}"/>
              </a:ext>
            </a:extLst>
          </p:cNvPr>
          <p:cNvSpPr>
            <a:spLocks noGrp="1"/>
          </p:cNvSpPr>
          <p:nvPr>
            <p:ph type="dt" sz="half" idx="10"/>
          </p:nvPr>
        </p:nvSpPr>
        <p:spPr/>
        <p:txBody>
          <a:bodyPr/>
          <a:lstStyle/>
          <a:p>
            <a:fld id="{58904FB8-CDA1-4238-A941-816C39C0CD69}" type="datetime1">
              <a:rPr lang="en-IN" smtClean="0"/>
              <a:t>21-10-2021</a:t>
            </a:fld>
            <a:endParaRPr lang="en-IN" dirty="0"/>
          </a:p>
        </p:txBody>
      </p:sp>
      <p:sp>
        <p:nvSpPr>
          <p:cNvPr id="5" name="Footer Placeholder 4">
            <a:extLst>
              <a:ext uri="{FF2B5EF4-FFF2-40B4-BE49-F238E27FC236}">
                <a16:creationId xmlns:a16="http://schemas.microsoft.com/office/drawing/2014/main" id="{E2A45C9C-7710-4D16-BD2E-8AD0080392FC}"/>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6" name="Slide Number Placeholder 5">
            <a:extLst>
              <a:ext uri="{FF2B5EF4-FFF2-40B4-BE49-F238E27FC236}">
                <a16:creationId xmlns:a16="http://schemas.microsoft.com/office/drawing/2014/main" id="{B8ECD730-62A6-4D98-8293-04EE98DD0827}"/>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302829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2A35-3DE0-48EA-975C-524C0A6487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6E3D43-B988-4A76-86BC-7174BF9B54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55D5F50-7F94-4DAE-A333-6B6ADD7B8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4387CD-2A28-4B06-A437-065F6A6BEC4F}"/>
              </a:ext>
            </a:extLst>
          </p:cNvPr>
          <p:cNvSpPr>
            <a:spLocks noGrp="1"/>
          </p:cNvSpPr>
          <p:nvPr>
            <p:ph type="dt" sz="half" idx="10"/>
          </p:nvPr>
        </p:nvSpPr>
        <p:spPr/>
        <p:txBody>
          <a:bodyPr/>
          <a:lstStyle/>
          <a:p>
            <a:fld id="{CBD0B59F-7F49-4793-97CE-9A93D04E7E5F}" type="datetime1">
              <a:rPr lang="en-IN" smtClean="0"/>
              <a:t>21-10-2021</a:t>
            </a:fld>
            <a:endParaRPr lang="en-IN" dirty="0"/>
          </a:p>
        </p:txBody>
      </p:sp>
      <p:sp>
        <p:nvSpPr>
          <p:cNvPr id="6" name="Footer Placeholder 5">
            <a:extLst>
              <a:ext uri="{FF2B5EF4-FFF2-40B4-BE49-F238E27FC236}">
                <a16:creationId xmlns:a16="http://schemas.microsoft.com/office/drawing/2014/main" id="{ACA09591-E6D7-4AAC-9C57-83CFE90F401F}"/>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7" name="Slide Number Placeholder 6">
            <a:extLst>
              <a:ext uri="{FF2B5EF4-FFF2-40B4-BE49-F238E27FC236}">
                <a16:creationId xmlns:a16="http://schemas.microsoft.com/office/drawing/2014/main" id="{C78A91CB-DA54-4327-955C-9137C3FBEF3F}"/>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1850998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5B91-22CC-4A51-B1B1-92F34644B8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2E3AEC-CC36-41D5-BDBA-B3269ED5B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9636AE-9DAF-4B92-A870-0FC932CA32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3F7E7A-4D3A-4D7A-9252-9666896372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95458A-1C0F-447C-B91F-C0750DDA94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AD83C9-6F52-422F-88C2-13E3D1BFAB3F}"/>
              </a:ext>
            </a:extLst>
          </p:cNvPr>
          <p:cNvSpPr>
            <a:spLocks noGrp="1"/>
          </p:cNvSpPr>
          <p:nvPr>
            <p:ph type="dt" sz="half" idx="10"/>
          </p:nvPr>
        </p:nvSpPr>
        <p:spPr/>
        <p:txBody>
          <a:bodyPr/>
          <a:lstStyle/>
          <a:p>
            <a:fld id="{A1F874AB-34E2-4992-80BA-B6981C6073A0}" type="datetime1">
              <a:rPr lang="en-IN" smtClean="0"/>
              <a:t>21-10-2021</a:t>
            </a:fld>
            <a:endParaRPr lang="en-IN" dirty="0"/>
          </a:p>
        </p:txBody>
      </p:sp>
      <p:sp>
        <p:nvSpPr>
          <p:cNvPr id="8" name="Footer Placeholder 7">
            <a:extLst>
              <a:ext uri="{FF2B5EF4-FFF2-40B4-BE49-F238E27FC236}">
                <a16:creationId xmlns:a16="http://schemas.microsoft.com/office/drawing/2014/main" id="{4E36436D-3D4F-4828-9927-4A622544C6F0}"/>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9" name="Slide Number Placeholder 8">
            <a:extLst>
              <a:ext uri="{FF2B5EF4-FFF2-40B4-BE49-F238E27FC236}">
                <a16:creationId xmlns:a16="http://schemas.microsoft.com/office/drawing/2014/main" id="{76EE2E48-997B-45E1-8889-2E9D031FDBC5}"/>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204851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796A-ECFA-4F1A-BD4C-7A1319F24A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4392D4-ACC1-45DB-9F60-782071CE6229}"/>
              </a:ext>
            </a:extLst>
          </p:cNvPr>
          <p:cNvSpPr>
            <a:spLocks noGrp="1"/>
          </p:cNvSpPr>
          <p:nvPr>
            <p:ph type="dt" sz="half" idx="10"/>
          </p:nvPr>
        </p:nvSpPr>
        <p:spPr/>
        <p:txBody>
          <a:bodyPr/>
          <a:lstStyle/>
          <a:p>
            <a:fld id="{F2A8CE1B-5A56-4477-9526-A77FAAFE9C51}" type="datetime1">
              <a:rPr lang="en-IN" smtClean="0"/>
              <a:t>21-10-2021</a:t>
            </a:fld>
            <a:endParaRPr lang="en-IN" dirty="0"/>
          </a:p>
        </p:txBody>
      </p:sp>
      <p:sp>
        <p:nvSpPr>
          <p:cNvPr id="4" name="Footer Placeholder 3">
            <a:extLst>
              <a:ext uri="{FF2B5EF4-FFF2-40B4-BE49-F238E27FC236}">
                <a16:creationId xmlns:a16="http://schemas.microsoft.com/office/drawing/2014/main" id="{69505A3B-A421-4F85-8895-321A1E87F7D1}"/>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A362EA26-8EA5-44EE-80E4-D1D7010DA215}"/>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702855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E88E0E-0D64-4B95-B886-90390FB8195B}"/>
              </a:ext>
            </a:extLst>
          </p:cNvPr>
          <p:cNvSpPr>
            <a:spLocks noGrp="1"/>
          </p:cNvSpPr>
          <p:nvPr>
            <p:ph type="dt" sz="half" idx="10"/>
          </p:nvPr>
        </p:nvSpPr>
        <p:spPr/>
        <p:txBody>
          <a:bodyPr/>
          <a:lstStyle/>
          <a:p>
            <a:fld id="{A5ACE757-48CA-4AE8-B85F-AB2A6DE218C7}" type="datetime1">
              <a:rPr lang="en-IN" smtClean="0"/>
              <a:t>21-10-2021</a:t>
            </a:fld>
            <a:endParaRPr lang="en-IN" dirty="0"/>
          </a:p>
        </p:txBody>
      </p:sp>
      <p:sp>
        <p:nvSpPr>
          <p:cNvPr id="3" name="Footer Placeholder 2">
            <a:extLst>
              <a:ext uri="{FF2B5EF4-FFF2-40B4-BE49-F238E27FC236}">
                <a16:creationId xmlns:a16="http://schemas.microsoft.com/office/drawing/2014/main" id="{335ECC6C-36EA-415E-BF36-CED28D6777A4}"/>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4" name="Slide Number Placeholder 3">
            <a:extLst>
              <a:ext uri="{FF2B5EF4-FFF2-40B4-BE49-F238E27FC236}">
                <a16:creationId xmlns:a16="http://schemas.microsoft.com/office/drawing/2014/main" id="{63CE2292-DEA7-4F61-8E9E-3EA8519F1A3B}"/>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10240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8CA6-C159-4537-9487-576C621726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3E92C28-6602-473F-96DC-3F1CF1FC1E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8CC256-DF00-46E2-B793-5FCBD2D3F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E0CBAD-4305-4E25-84DF-A2505C71D382}"/>
              </a:ext>
            </a:extLst>
          </p:cNvPr>
          <p:cNvSpPr>
            <a:spLocks noGrp="1"/>
          </p:cNvSpPr>
          <p:nvPr>
            <p:ph type="dt" sz="half" idx="10"/>
          </p:nvPr>
        </p:nvSpPr>
        <p:spPr/>
        <p:txBody>
          <a:bodyPr/>
          <a:lstStyle/>
          <a:p>
            <a:fld id="{1FE7DA6E-7E77-4FB7-B7D4-CD369CDA33A4}" type="datetime1">
              <a:rPr lang="en-IN" smtClean="0"/>
              <a:t>21-10-2021</a:t>
            </a:fld>
            <a:endParaRPr lang="en-IN" dirty="0"/>
          </a:p>
        </p:txBody>
      </p:sp>
      <p:sp>
        <p:nvSpPr>
          <p:cNvPr id="6" name="Footer Placeholder 5">
            <a:extLst>
              <a:ext uri="{FF2B5EF4-FFF2-40B4-BE49-F238E27FC236}">
                <a16:creationId xmlns:a16="http://schemas.microsoft.com/office/drawing/2014/main" id="{D48D648C-1B2A-4C2A-848E-50A501A86833}"/>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7" name="Slide Number Placeholder 6">
            <a:extLst>
              <a:ext uri="{FF2B5EF4-FFF2-40B4-BE49-F238E27FC236}">
                <a16:creationId xmlns:a16="http://schemas.microsoft.com/office/drawing/2014/main" id="{91694B1A-F959-4308-91D9-500B7C196365}"/>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310411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9CD9-93C6-4E7A-B136-57454CEACE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ED814F3-A8DB-497C-8EFF-2752317784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8F13C277-D0C7-4A95-A314-40AA7EE1F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C4D5FE-11C9-4642-AC9E-045CBBAD53A5}"/>
              </a:ext>
            </a:extLst>
          </p:cNvPr>
          <p:cNvSpPr>
            <a:spLocks noGrp="1"/>
          </p:cNvSpPr>
          <p:nvPr>
            <p:ph type="dt" sz="half" idx="10"/>
          </p:nvPr>
        </p:nvSpPr>
        <p:spPr/>
        <p:txBody>
          <a:bodyPr/>
          <a:lstStyle/>
          <a:p>
            <a:fld id="{C5B598F8-696F-46B7-AD39-81ECE1336641}" type="datetime1">
              <a:rPr lang="en-IN" smtClean="0"/>
              <a:t>21-10-2021</a:t>
            </a:fld>
            <a:endParaRPr lang="en-IN" dirty="0"/>
          </a:p>
        </p:txBody>
      </p:sp>
      <p:sp>
        <p:nvSpPr>
          <p:cNvPr id="6" name="Footer Placeholder 5">
            <a:extLst>
              <a:ext uri="{FF2B5EF4-FFF2-40B4-BE49-F238E27FC236}">
                <a16:creationId xmlns:a16="http://schemas.microsoft.com/office/drawing/2014/main" id="{88283317-9941-4E4C-8437-2CECCD31BE90}"/>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7" name="Slide Number Placeholder 6">
            <a:extLst>
              <a:ext uri="{FF2B5EF4-FFF2-40B4-BE49-F238E27FC236}">
                <a16:creationId xmlns:a16="http://schemas.microsoft.com/office/drawing/2014/main" id="{27570C08-CC12-480F-BF8B-9AA91B4BC4BA}"/>
              </a:ext>
            </a:extLst>
          </p:cNvPr>
          <p:cNvSpPr>
            <a:spLocks noGrp="1"/>
          </p:cNvSpPr>
          <p:nvPr>
            <p:ph type="sldNum" sz="quarter" idx="12"/>
          </p:nvPr>
        </p:nvSpPr>
        <p:spPr/>
        <p:txBody>
          <a:bodyPr/>
          <a:lstStyle/>
          <a:p>
            <a:fld id="{68D20199-2A87-4B27-922C-CB7242A72753}" type="slidenum">
              <a:rPr lang="en-IN" smtClean="0"/>
              <a:t>‹#›</a:t>
            </a:fld>
            <a:endParaRPr lang="en-IN" dirty="0"/>
          </a:p>
        </p:txBody>
      </p:sp>
    </p:spTree>
    <p:extLst>
      <p:ext uri="{BB962C8B-B14F-4D97-AF65-F5344CB8AC3E}">
        <p14:creationId xmlns:p14="http://schemas.microsoft.com/office/powerpoint/2010/main" val="2146325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9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8756C6-AB1A-4DC1-85C1-46B7B63D4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EFAFC0-DC85-4038-B81A-26146F44DB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911EFF-080C-40FC-B344-486274DEE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7744A5-901C-4FB5-A15A-F7E4BEC4675A}" type="datetime1">
              <a:rPr lang="en-IN" smtClean="0"/>
              <a:t>21-10-2021</a:t>
            </a:fld>
            <a:endParaRPr lang="en-IN" dirty="0"/>
          </a:p>
        </p:txBody>
      </p:sp>
      <p:sp>
        <p:nvSpPr>
          <p:cNvPr id="5" name="Footer Placeholder 4">
            <a:extLst>
              <a:ext uri="{FF2B5EF4-FFF2-40B4-BE49-F238E27FC236}">
                <a16:creationId xmlns:a16="http://schemas.microsoft.com/office/drawing/2014/main" id="{22B27F60-E707-4B7F-A398-AB29225E97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EN20CS301351 RISHI NIGAM , EN20CS301339 RASHMI KOLHE , EN20CS301317 PRIYANKA SHARMA</a:t>
            </a:r>
            <a:endParaRPr lang="en-IN" dirty="0"/>
          </a:p>
        </p:txBody>
      </p:sp>
      <p:sp>
        <p:nvSpPr>
          <p:cNvPr id="6" name="Slide Number Placeholder 5">
            <a:extLst>
              <a:ext uri="{FF2B5EF4-FFF2-40B4-BE49-F238E27FC236}">
                <a16:creationId xmlns:a16="http://schemas.microsoft.com/office/drawing/2014/main" id="{9464DEAE-B1BC-4A79-8028-8DB233781A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20199-2A87-4B27-922C-CB7242A72753}" type="slidenum">
              <a:rPr lang="en-IN" smtClean="0"/>
              <a:t>‹#›</a:t>
            </a:fld>
            <a:endParaRPr lang="en-IN" dirty="0"/>
          </a:p>
        </p:txBody>
      </p:sp>
    </p:spTree>
    <p:extLst>
      <p:ext uri="{BB962C8B-B14F-4D97-AF65-F5344CB8AC3E}">
        <p14:creationId xmlns:p14="http://schemas.microsoft.com/office/powerpoint/2010/main" val="3852981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9000"/>
            <a:lum/>
          </a:blip>
          <a:srcRect/>
          <a:stretch>
            <a:fillRect t="-1000" b="-1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4A8434C-BFD8-446A-B1B8-B5149BC164B2}"/>
              </a:ext>
            </a:extLst>
          </p:cNvPr>
          <p:cNvSpPr/>
          <p:nvPr/>
        </p:nvSpPr>
        <p:spPr>
          <a:xfrm>
            <a:off x="3288029" y="145204"/>
            <a:ext cx="5926992" cy="1846659"/>
          </a:xfrm>
          <a:prstGeom prst="round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6" name="TextBox 5"/>
          <p:cNvSpPr txBox="1"/>
          <p:nvPr/>
        </p:nvSpPr>
        <p:spPr>
          <a:xfrm>
            <a:off x="3288029" y="476233"/>
            <a:ext cx="5456144" cy="1846659"/>
          </a:xfrm>
          <a:prstGeom prst="rect">
            <a:avLst/>
          </a:prstGeom>
          <a:noFill/>
        </p:spPr>
        <p:txBody>
          <a:bodyPr wrap="square" rtlCol="0">
            <a:spAutoFit/>
          </a:bodyPr>
          <a:lstStyle/>
          <a:p>
            <a:pPr lvl="1" algn="ctr"/>
            <a:r>
              <a:rPr lang="en-IN" sz="2850" b="1" dirty="0">
                <a:solidFill>
                  <a:srgbClr val="C00000"/>
                </a:solidFill>
                <a:latin typeface="Times New Roman" panose="02020603050405020304" pitchFamily="18" charset="0"/>
                <a:cs typeface="Times New Roman" panose="02020603050405020304" pitchFamily="18" charset="0"/>
              </a:rPr>
              <a:t>Object Oriented Programming (CS3C023)</a:t>
            </a:r>
          </a:p>
          <a:p>
            <a:pPr lvl="1" algn="ctr"/>
            <a:r>
              <a:rPr lang="en-IN" sz="2850" b="1" dirty="0">
                <a:solidFill>
                  <a:srgbClr val="C00000"/>
                </a:solidFill>
                <a:latin typeface="Times New Roman" panose="02020603050405020304" pitchFamily="18" charset="0"/>
                <a:cs typeface="Times New Roman" panose="02020603050405020304" pitchFamily="18" charset="0"/>
              </a:rPr>
              <a:t>Mini Project </a:t>
            </a:r>
          </a:p>
          <a:p>
            <a:pPr lvl="1" algn="ctr"/>
            <a:endParaRPr lang="en-US" sz="2850" b="1" dirty="0">
              <a:solidFill>
                <a:srgbClr val="C00000"/>
              </a:solidFill>
              <a:latin typeface="Times New Roman" pitchFamily="18" charset="0"/>
              <a:cs typeface="Times New Roman" pitchFamily="18" charset="0"/>
            </a:endParaRPr>
          </a:p>
        </p:txBody>
      </p:sp>
      <p:pic>
        <p:nvPicPr>
          <p:cNvPr id="8" name="Picture 7" descr="logo M.png"/>
          <p:cNvPicPr>
            <a:picLocks noChangeAspect="1"/>
          </p:cNvPicPr>
          <p:nvPr/>
        </p:nvPicPr>
        <p:blipFill>
          <a:blip r:embed="rId4"/>
          <a:stretch>
            <a:fillRect/>
          </a:stretch>
        </p:blipFill>
        <p:spPr>
          <a:xfrm>
            <a:off x="10724246" y="185796"/>
            <a:ext cx="1246909" cy="917228"/>
          </a:xfrm>
          <a:prstGeom prst="rect">
            <a:avLst/>
          </a:prstGeom>
        </p:spPr>
      </p:pic>
      <p:sp>
        <p:nvSpPr>
          <p:cNvPr id="3" name="Rectangle 2">
            <a:extLst>
              <a:ext uri="{FF2B5EF4-FFF2-40B4-BE49-F238E27FC236}">
                <a16:creationId xmlns:a16="http://schemas.microsoft.com/office/drawing/2014/main" id="{26175B0B-3A65-4AFE-A8FA-D81103C30A53}"/>
              </a:ext>
            </a:extLst>
          </p:cNvPr>
          <p:cNvSpPr/>
          <p:nvPr/>
        </p:nvSpPr>
        <p:spPr>
          <a:xfrm>
            <a:off x="536178" y="4812872"/>
            <a:ext cx="11430694" cy="923330"/>
          </a:xfrm>
          <a:prstGeom prst="rect">
            <a:avLst/>
          </a:prstGeom>
          <a:noFill/>
        </p:spPr>
        <p:txBody>
          <a:bodyPr wrap="none" lIns="91440" tIns="45720" rIns="91440" bIns="45720">
            <a:prstTxWarp prst="textTriangleInverted">
              <a:avLst/>
            </a:prstTxWarp>
            <a:spAutoFit/>
          </a:bodyPr>
          <a:lstStyle/>
          <a:p>
            <a:pPr algn="ctr"/>
            <a:r>
              <a:rPr lang="en-US" sz="5400" b="1" u="sng" dirty="0">
                <a:ln w="12700">
                  <a:solidFill>
                    <a:schemeClr val="accent1"/>
                  </a:solidFill>
                  <a:prstDash val="solid"/>
                </a:ln>
                <a:solidFill>
                  <a:schemeClr val="accent4">
                    <a:lumMod val="20000"/>
                    <a:lumOff val="80000"/>
                  </a:schemeClr>
                </a:solidFill>
                <a:effectLst>
                  <a:outerShdw dist="38100" dir="2640000" algn="bl" rotWithShape="0">
                    <a:schemeClr val="accent1"/>
                  </a:outerShdw>
                </a:effectLst>
              </a:rPr>
              <a:t>Covid -19 Self Care And Vaccine Tracker</a:t>
            </a:r>
          </a:p>
        </p:txBody>
      </p:sp>
      <p:pic>
        <p:nvPicPr>
          <p:cNvPr id="7" name="Picture 6" descr="logo M.png">
            <a:extLst>
              <a:ext uri="{FF2B5EF4-FFF2-40B4-BE49-F238E27FC236}">
                <a16:creationId xmlns:a16="http://schemas.microsoft.com/office/drawing/2014/main" id="{84484590-5BD6-4307-8F3C-3964B071C3A0}"/>
              </a:ext>
            </a:extLst>
          </p:cNvPr>
          <p:cNvPicPr>
            <a:picLocks noChangeAspect="1"/>
          </p:cNvPicPr>
          <p:nvPr/>
        </p:nvPicPr>
        <p:blipFill>
          <a:blip r:embed="rId4"/>
          <a:stretch>
            <a:fillRect/>
          </a:stretch>
        </p:blipFill>
        <p:spPr>
          <a:xfrm>
            <a:off x="61047" y="159163"/>
            <a:ext cx="1246909" cy="917228"/>
          </a:xfrm>
          <a:prstGeom prst="rect">
            <a:avLst/>
          </a:prstGeom>
        </p:spPr>
      </p:pic>
      <p:sp>
        <p:nvSpPr>
          <p:cNvPr id="2" name="Footer Placeholder 1">
            <a:extLst>
              <a:ext uri="{FF2B5EF4-FFF2-40B4-BE49-F238E27FC236}">
                <a16:creationId xmlns:a16="http://schemas.microsoft.com/office/drawing/2014/main" id="{ADFC64C2-CC4C-496D-A184-595E59F0B22C}"/>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9A3F5F83-6A66-44B0-A338-425A5FEE63A9}"/>
              </a:ext>
            </a:extLst>
          </p:cNvPr>
          <p:cNvSpPr>
            <a:spLocks noGrp="1"/>
          </p:cNvSpPr>
          <p:nvPr>
            <p:ph type="sldNum" sz="quarter" idx="12"/>
          </p:nvPr>
        </p:nvSpPr>
        <p:spPr/>
        <p:txBody>
          <a:bodyPr/>
          <a:lstStyle/>
          <a:p>
            <a:fld id="{68D20199-2A87-4B27-922C-CB7242A72753}" type="slidenum">
              <a:rPr lang="en-IN" smtClean="0"/>
              <a:t>1</a:t>
            </a:fld>
            <a:endParaRPr lang="en-IN" dirty="0"/>
          </a:p>
        </p:txBody>
      </p:sp>
    </p:spTree>
    <p:extLst>
      <p:ext uri="{BB962C8B-B14F-4D97-AF65-F5344CB8AC3E}">
        <p14:creationId xmlns:p14="http://schemas.microsoft.com/office/powerpoint/2010/main" val="5210406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DE31-3D38-48BA-AC17-136AED340DB2}"/>
              </a:ext>
            </a:extLst>
          </p:cNvPr>
          <p:cNvSpPr>
            <a:spLocks noGrp="1"/>
          </p:cNvSpPr>
          <p:nvPr>
            <p:ph type="title"/>
          </p:nvPr>
        </p:nvSpPr>
        <p:spPr>
          <a:xfrm>
            <a:off x="1026367" y="325749"/>
            <a:ext cx="9367935" cy="1089685"/>
          </a:xfrm>
        </p:spPr>
        <p:txBody>
          <a:bodyPr>
            <a:noAutofit/>
          </a:bodyPr>
          <a:lstStyle/>
          <a:p>
            <a:pPr algn="ctr"/>
            <a:r>
              <a:rPr lang="en-US" sz="4800" u="sng" dirty="0">
                <a:latin typeface="Algerian" panose="04020705040A02060702" pitchFamily="82" charset="0"/>
              </a:rPr>
              <a:t>Class Created in Project </a:t>
            </a:r>
            <a:endParaRPr lang="en-IN" sz="4800" u="sng" dirty="0">
              <a:latin typeface="Algerian" panose="04020705040A02060702" pitchFamily="82" charset="0"/>
            </a:endParaRPr>
          </a:p>
        </p:txBody>
      </p:sp>
      <p:sp>
        <p:nvSpPr>
          <p:cNvPr id="7" name="TextBox 6">
            <a:extLst>
              <a:ext uri="{FF2B5EF4-FFF2-40B4-BE49-F238E27FC236}">
                <a16:creationId xmlns:a16="http://schemas.microsoft.com/office/drawing/2014/main" id="{A507DAF3-9C17-4C5B-909C-DF1EB34695CB}"/>
              </a:ext>
            </a:extLst>
          </p:cNvPr>
          <p:cNvSpPr txBox="1"/>
          <p:nvPr/>
        </p:nvSpPr>
        <p:spPr>
          <a:xfrm>
            <a:off x="862983" y="1650784"/>
            <a:ext cx="9987378" cy="3416320"/>
          </a:xfrm>
          <a:prstGeom prst="rect">
            <a:avLst/>
          </a:prstGeom>
          <a:noFill/>
        </p:spPr>
        <p:txBody>
          <a:bodyPr wrap="square" rtlCol="0">
            <a:spAutoFit/>
          </a:bodyPr>
          <a:lstStyle/>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Extra  (Parent Class)</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Front Page  (Inherited from Extra class)</a:t>
            </a:r>
          </a:p>
          <a:p>
            <a:pPr marL="342900" indent="-342900" algn="just">
              <a:buFont typeface="+mj-lt"/>
              <a:buAutoNum type="arabicPeriod"/>
            </a:pPr>
            <a:r>
              <a:rPr lang="en-US" sz="2400" dirty="0" err="1">
                <a:latin typeface="Times New Roman" panose="02020603050405020304" pitchFamily="18" charset="0"/>
                <a:cs typeface="Times New Roman" panose="02020603050405020304" pitchFamily="18" charset="0"/>
              </a:rPr>
              <a:t>Covid_status</a:t>
            </a:r>
            <a:r>
              <a:rPr lang="en-US" sz="2400" dirty="0">
                <a:latin typeface="Times New Roman" panose="02020603050405020304" pitchFamily="18" charset="0"/>
                <a:cs typeface="Times New Roman" panose="02020603050405020304" pitchFamily="18" charset="0"/>
              </a:rPr>
              <a:t> (Inherited from Extra class)</a:t>
            </a:r>
          </a:p>
          <a:p>
            <a:pPr marL="342900" indent="-342900" algn="just">
              <a:buFont typeface="+mj-lt"/>
              <a:buAutoNum type="arabicPeriod"/>
            </a:pPr>
            <a:r>
              <a:rPr lang="en-US" sz="2400" dirty="0" err="1">
                <a:latin typeface="Times New Roman" panose="02020603050405020304" pitchFamily="18" charset="0"/>
                <a:cs typeface="Times New Roman" panose="02020603050405020304" pitchFamily="18" charset="0"/>
              </a:rPr>
              <a:t>Self_assisment</a:t>
            </a:r>
            <a:r>
              <a:rPr lang="en-US" sz="2400" dirty="0">
                <a:latin typeface="Times New Roman" panose="02020603050405020304" pitchFamily="18" charset="0"/>
                <a:cs typeface="Times New Roman" panose="02020603050405020304" pitchFamily="18" charset="0"/>
              </a:rPr>
              <a:t>(Inherited from Extra class)</a:t>
            </a:r>
          </a:p>
          <a:p>
            <a:pPr marL="342900" indent="-342900" algn="just">
              <a:buFont typeface="+mj-lt"/>
              <a:buAutoNum type="arabicPeriod"/>
            </a:pPr>
            <a:r>
              <a:rPr lang="en-US" sz="2400" dirty="0" err="1">
                <a:latin typeface="Times New Roman" panose="02020603050405020304" pitchFamily="18" charset="0"/>
                <a:cs typeface="Times New Roman" panose="02020603050405020304" pitchFamily="18" charset="0"/>
              </a:rPr>
              <a:t>Guide_lines</a:t>
            </a:r>
            <a:endParaRPr lang="en-US" sz="2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Helpline</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Vaccine (Inherited from Extra class)</a:t>
            </a:r>
          </a:p>
          <a:p>
            <a:pPr marL="342900" indent="-342900" algn="just">
              <a:buFont typeface="+mj-lt"/>
              <a:buAutoNum type="arabicPeriod"/>
            </a:pPr>
            <a:r>
              <a:rPr lang="en-US" sz="2400" dirty="0">
                <a:latin typeface="Times New Roman" panose="02020603050405020304" pitchFamily="18" charset="0"/>
                <a:cs typeface="Times New Roman" panose="02020603050405020304" pitchFamily="18" charset="0"/>
              </a:rPr>
              <a:t>Admin (Inherited from Extra class)</a:t>
            </a:r>
          </a:p>
          <a:p>
            <a:pPr marL="342900" indent="-342900" algn="just">
              <a:buFont typeface="+mj-lt"/>
              <a:buAutoNum type="arabicPeriod"/>
            </a:pPr>
            <a:endParaRPr lang="en-IN" sz="2400" dirty="0">
              <a:latin typeface="Times New Roman" panose="02020603050405020304" pitchFamily="18" charset="0"/>
              <a:cs typeface="Times New Roman" panose="02020603050405020304" pitchFamily="18" charset="0"/>
            </a:endParaRPr>
          </a:p>
        </p:txBody>
      </p:sp>
      <p:sp>
        <p:nvSpPr>
          <p:cNvPr id="8" name="Footer Placeholder 2">
            <a:extLst>
              <a:ext uri="{FF2B5EF4-FFF2-40B4-BE49-F238E27FC236}">
                <a16:creationId xmlns:a16="http://schemas.microsoft.com/office/drawing/2014/main" id="{3B9FBA66-44BB-4C51-8D67-F8FF486D2A51}"/>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3" name="Slide Number Placeholder 2">
            <a:extLst>
              <a:ext uri="{FF2B5EF4-FFF2-40B4-BE49-F238E27FC236}">
                <a16:creationId xmlns:a16="http://schemas.microsoft.com/office/drawing/2014/main" id="{FDFBF9EA-14C9-40EC-AC5C-69797C39448D}"/>
              </a:ext>
            </a:extLst>
          </p:cNvPr>
          <p:cNvSpPr>
            <a:spLocks noGrp="1"/>
          </p:cNvSpPr>
          <p:nvPr>
            <p:ph type="sldNum" sz="quarter" idx="12"/>
          </p:nvPr>
        </p:nvSpPr>
        <p:spPr/>
        <p:txBody>
          <a:bodyPr/>
          <a:lstStyle/>
          <a:p>
            <a:fld id="{68D20199-2A87-4B27-922C-CB7242A72753}" type="slidenum">
              <a:rPr lang="en-IN" sz="1800" smtClean="0"/>
              <a:t>10</a:t>
            </a:fld>
            <a:endParaRPr lang="en-IN" sz="1800" dirty="0"/>
          </a:p>
        </p:txBody>
      </p:sp>
      <p:pic>
        <p:nvPicPr>
          <p:cNvPr id="5" name="Picture 4">
            <a:extLst>
              <a:ext uri="{FF2B5EF4-FFF2-40B4-BE49-F238E27FC236}">
                <a16:creationId xmlns:a16="http://schemas.microsoft.com/office/drawing/2014/main" id="{44414692-9DB0-4B9B-BCDC-596A2C2CDB43}"/>
              </a:ext>
            </a:extLst>
          </p:cNvPr>
          <p:cNvPicPr>
            <a:picLocks noChangeAspect="1"/>
          </p:cNvPicPr>
          <p:nvPr/>
        </p:nvPicPr>
        <p:blipFill>
          <a:blip r:embed="rId2"/>
          <a:stretch>
            <a:fillRect/>
          </a:stretch>
        </p:blipFill>
        <p:spPr>
          <a:xfrm>
            <a:off x="8038829" y="1712961"/>
            <a:ext cx="3886742" cy="2029108"/>
          </a:xfrm>
          <a:prstGeom prst="rect">
            <a:avLst/>
          </a:prstGeom>
        </p:spPr>
      </p:pic>
    </p:spTree>
    <p:extLst>
      <p:ext uri="{BB962C8B-B14F-4D97-AF65-F5344CB8AC3E}">
        <p14:creationId xmlns:p14="http://schemas.microsoft.com/office/powerpoint/2010/main" val="600634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6DE2E7-2490-4CEE-9966-74611DAC9E23}"/>
              </a:ext>
            </a:extLst>
          </p:cNvPr>
          <p:cNvSpPr/>
          <p:nvPr/>
        </p:nvSpPr>
        <p:spPr>
          <a:xfrm>
            <a:off x="-71023" y="385859"/>
            <a:ext cx="11006501" cy="1323439"/>
          </a:xfrm>
          <a:prstGeom prst="rect">
            <a:avLst/>
          </a:prstGeom>
          <a:noFill/>
        </p:spPr>
        <p:txBody>
          <a:bodyPr wrap="square" lIns="91440" tIns="45720" rIns="91440" bIns="45720">
            <a:spAutoFit/>
          </a:bodyPr>
          <a:lstStyle/>
          <a:p>
            <a:pPr algn="ctr"/>
            <a:r>
              <a:rPr lang="en-US" sz="40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List of Functions Created(</a:t>
            </a:r>
            <a:r>
              <a:rPr lang="en-US" sz="40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Inside Classes) </a:t>
            </a:r>
            <a:r>
              <a:rPr lang="en-US" sz="40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and Used within project</a:t>
            </a:r>
            <a:endParaRPr lang="en-IN" sz="40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endParaRPr>
          </a:p>
        </p:txBody>
      </p:sp>
      <p:sp>
        <p:nvSpPr>
          <p:cNvPr id="11" name="Content Placeholder 10">
            <a:extLst>
              <a:ext uri="{FF2B5EF4-FFF2-40B4-BE49-F238E27FC236}">
                <a16:creationId xmlns:a16="http://schemas.microsoft.com/office/drawing/2014/main" id="{AB07C134-A21A-4E54-BC70-BB7525EBEAEA}"/>
              </a:ext>
            </a:extLst>
          </p:cNvPr>
          <p:cNvSpPr>
            <a:spLocks noGrp="1"/>
          </p:cNvSpPr>
          <p:nvPr>
            <p:ph idx="1"/>
          </p:nvPr>
        </p:nvSpPr>
        <p:spPr>
          <a:xfrm>
            <a:off x="705035" y="2416791"/>
            <a:ext cx="10515600" cy="3930681"/>
          </a:xfrm>
        </p:spPr>
        <p:txBody>
          <a:bodyPr>
            <a:normAutofit/>
          </a:bodyPr>
          <a:lstStyle/>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void invalid()</a:t>
            </a:r>
          </a:p>
          <a:p>
            <a:pPr marL="0" indent="0">
              <a:buNone/>
            </a:pPr>
            <a:r>
              <a:rPr lang="en-US" sz="2000" dirty="0">
                <a:latin typeface="Times New Roman" panose="02020603050405020304" pitchFamily="18" charset="0"/>
                <a:cs typeface="Times New Roman" panose="02020603050405020304" pitchFamily="18" charset="0"/>
              </a:rPr>
              <a:t>      This function will check any Input taken is in correct form or not.</a:t>
            </a:r>
          </a:p>
          <a:p>
            <a:pPr>
              <a:buFont typeface="Wingdings" panose="05000000000000000000" pitchFamily="2" charset="2"/>
              <a:buChar char="v"/>
            </a:pPr>
            <a:r>
              <a:rPr lang="en-US" sz="2000" b="1" u="sng" dirty="0">
                <a:latin typeface="Times New Roman" panose="02020603050405020304" pitchFamily="18" charset="0"/>
                <a:cs typeface="Times New Roman" panose="02020603050405020304" pitchFamily="18" charset="0"/>
              </a:rPr>
              <a:t>void starting()</a:t>
            </a:r>
          </a:p>
          <a:p>
            <a:pPr marL="0" indent="0">
              <a:buNone/>
            </a:pPr>
            <a:r>
              <a:rPr lang="en-US" sz="2000" dirty="0">
                <a:latin typeface="Times New Roman" panose="02020603050405020304" pitchFamily="18" charset="0"/>
                <a:cs typeface="Times New Roman" panose="02020603050405020304" pitchFamily="18" charset="0"/>
              </a:rPr>
              <a:t>       This Function will print heading of the every page in output.</a:t>
            </a:r>
          </a:p>
          <a:p>
            <a:pPr>
              <a:buFont typeface="Wingdings" panose="05000000000000000000" pitchFamily="2" charset="2"/>
              <a:buChar char="v"/>
            </a:pPr>
            <a:r>
              <a:rPr lang="en-US" sz="2000" b="1" u="sng" dirty="0">
                <a:latin typeface="Times New Roman" panose="02020603050405020304" pitchFamily="18" charset="0"/>
                <a:cs typeface="Times New Roman" panose="02020603050405020304" pitchFamily="18" charset="0"/>
              </a:rPr>
              <a:t>void check()</a:t>
            </a:r>
          </a:p>
          <a:p>
            <a:pPr marL="0" indent="0">
              <a:buNone/>
            </a:pPr>
            <a:r>
              <a:rPr lang="en-US" sz="2000" dirty="0">
                <a:latin typeface="Times New Roman" panose="02020603050405020304" pitchFamily="18" charset="0"/>
                <a:cs typeface="Times New Roman" panose="02020603050405020304" pitchFamily="18" charset="0"/>
              </a:rPr>
              <a:t>      When this function is used it will check the input data type is integer or not.</a:t>
            </a:r>
          </a:p>
          <a:p>
            <a:pPr>
              <a:buFont typeface="Wingdings" panose="05000000000000000000" pitchFamily="2" charset="2"/>
              <a:buChar char="v"/>
            </a:pPr>
            <a:r>
              <a:rPr lang="en-IN" sz="2000" b="1" u="sng" dirty="0"/>
              <a:t>void exit()</a:t>
            </a:r>
          </a:p>
          <a:p>
            <a:pPr marL="0" indent="0">
              <a:buNone/>
            </a:pPr>
            <a:r>
              <a:rPr lang="en-IN" sz="2000" dirty="0"/>
              <a:t>        This function will exit the program.</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p:txBody>
      </p:sp>
      <p:sp>
        <p:nvSpPr>
          <p:cNvPr id="6" name="Footer Placeholder 2">
            <a:extLst>
              <a:ext uri="{FF2B5EF4-FFF2-40B4-BE49-F238E27FC236}">
                <a16:creationId xmlns:a16="http://schemas.microsoft.com/office/drawing/2014/main" id="{19923D7F-15DE-4068-A62F-48DA7B8704A8}"/>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2" name="Slide Number Placeholder 1">
            <a:extLst>
              <a:ext uri="{FF2B5EF4-FFF2-40B4-BE49-F238E27FC236}">
                <a16:creationId xmlns:a16="http://schemas.microsoft.com/office/drawing/2014/main" id="{659B8A6C-3D9A-4965-93A0-9CF1269A1ECB}"/>
              </a:ext>
            </a:extLst>
          </p:cNvPr>
          <p:cNvSpPr>
            <a:spLocks noGrp="1"/>
          </p:cNvSpPr>
          <p:nvPr>
            <p:ph type="sldNum" sz="quarter" idx="12"/>
          </p:nvPr>
        </p:nvSpPr>
        <p:spPr/>
        <p:txBody>
          <a:bodyPr/>
          <a:lstStyle/>
          <a:p>
            <a:fld id="{68D20199-2A87-4B27-922C-CB7242A72753}" type="slidenum">
              <a:rPr lang="en-IN" sz="1800" smtClean="0"/>
              <a:t>11</a:t>
            </a:fld>
            <a:endParaRPr lang="en-IN" dirty="0"/>
          </a:p>
        </p:txBody>
      </p:sp>
      <p:pic>
        <p:nvPicPr>
          <p:cNvPr id="4" name="Picture 3">
            <a:extLst>
              <a:ext uri="{FF2B5EF4-FFF2-40B4-BE49-F238E27FC236}">
                <a16:creationId xmlns:a16="http://schemas.microsoft.com/office/drawing/2014/main" id="{11317FFA-D2B2-475F-9343-AA6DD70BE7C4}"/>
              </a:ext>
            </a:extLst>
          </p:cNvPr>
          <p:cNvPicPr>
            <a:picLocks noChangeAspect="1"/>
          </p:cNvPicPr>
          <p:nvPr/>
        </p:nvPicPr>
        <p:blipFill>
          <a:blip r:embed="rId2"/>
          <a:stretch>
            <a:fillRect/>
          </a:stretch>
        </p:blipFill>
        <p:spPr>
          <a:xfrm>
            <a:off x="9226910" y="1940240"/>
            <a:ext cx="2562583" cy="1876687"/>
          </a:xfrm>
          <a:prstGeom prst="rect">
            <a:avLst/>
          </a:prstGeom>
        </p:spPr>
      </p:pic>
    </p:spTree>
    <p:extLst>
      <p:ext uri="{BB962C8B-B14F-4D97-AF65-F5344CB8AC3E}">
        <p14:creationId xmlns:p14="http://schemas.microsoft.com/office/powerpoint/2010/main" val="106562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48402E-E68B-46E5-BC26-1D351B93D6D4}"/>
              </a:ext>
            </a:extLst>
          </p:cNvPr>
          <p:cNvSpPr txBox="1"/>
          <p:nvPr/>
        </p:nvSpPr>
        <p:spPr>
          <a:xfrm>
            <a:off x="871121" y="309689"/>
            <a:ext cx="9399233" cy="954107"/>
          </a:xfrm>
          <a:prstGeom prst="rect">
            <a:avLst/>
          </a:prstGeom>
          <a:noFill/>
        </p:spPr>
        <p:txBody>
          <a:bodyPr wrap="square">
            <a:spAutoFit/>
          </a:bodyPr>
          <a:lstStyle/>
          <a:p>
            <a:pPr algn="ctr"/>
            <a:r>
              <a:rPr lang="en-US"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List of Functions Created(</a:t>
            </a:r>
            <a:r>
              <a:rPr lang="en-US" sz="28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Inside Classes) </a:t>
            </a:r>
            <a:r>
              <a:rPr lang="en-US"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and Used within project</a:t>
            </a:r>
            <a:endParaRPr lang="en-IN"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endParaRPr>
          </a:p>
        </p:txBody>
      </p:sp>
      <p:sp>
        <p:nvSpPr>
          <p:cNvPr id="7" name="Footer Placeholder 2">
            <a:extLst>
              <a:ext uri="{FF2B5EF4-FFF2-40B4-BE49-F238E27FC236}">
                <a16:creationId xmlns:a16="http://schemas.microsoft.com/office/drawing/2014/main" id="{AA3BD305-00D0-4B3A-8C7C-409D8F650DA8}"/>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2" name="Slide Number Placeholder 1">
            <a:extLst>
              <a:ext uri="{FF2B5EF4-FFF2-40B4-BE49-F238E27FC236}">
                <a16:creationId xmlns:a16="http://schemas.microsoft.com/office/drawing/2014/main" id="{EC080808-E7E6-44B0-9C8B-710A9B67F7F7}"/>
              </a:ext>
            </a:extLst>
          </p:cNvPr>
          <p:cNvSpPr>
            <a:spLocks noGrp="1"/>
          </p:cNvSpPr>
          <p:nvPr>
            <p:ph type="sldNum" sz="quarter" idx="12"/>
          </p:nvPr>
        </p:nvSpPr>
        <p:spPr>
          <a:xfrm>
            <a:off x="8610600" y="6365227"/>
            <a:ext cx="2743200" cy="365125"/>
          </a:xfrm>
        </p:spPr>
        <p:txBody>
          <a:bodyPr/>
          <a:lstStyle/>
          <a:p>
            <a:fld id="{68D20199-2A87-4B27-922C-CB7242A72753}" type="slidenum">
              <a:rPr lang="en-IN" sz="1800" smtClean="0"/>
              <a:t>12</a:t>
            </a:fld>
            <a:endParaRPr lang="en-IN" dirty="0"/>
          </a:p>
        </p:txBody>
      </p:sp>
      <p:pic>
        <p:nvPicPr>
          <p:cNvPr id="11" name="Content Placeholder 10">
            <a:extLst>
              <a:ext uri="{FF2B5EF4-FFF2-40B4-BE49-F238E27FC236}">
                <a16:creationId xmlns:a16="http://schemas.microsoft.com/office/drawing/2014/main" id="{63B93275-171E-40C2-B9EF-8045A3B137DD}"/>
              </a:ext>
            </a:extLst>
          </p:cNvPr>
          <p:cNvPicPr>
            <a:picLocks noGrp="1" noChangeAspect="1"/>
          </p:cNvPicPr>
          <p:nvPr>
            <p:ph idx="1"/>
          </p:nvPr>
        </p:nvPicPr>
        <p:blipFill>
          <a:blip r:embed="rId2"/>
          <a:stretch>
            <a:fillRect/>
          </a:stretch>
        </p:blipFill>
        <p:spPr>
          <a:xfrm>
            <a:off x="8430349" y="1635143"/>
            <a:ext cx="3561248" cy="1631839"/>
          </a:xfrm>
        </p:spPr>
      </p:pic>
      <p:sp>
        <p:nvSpPr>
          <p:cNvPr id="13" name="TextBox 12">
            <a:extLst>
              <a:ext uri="{FF2B5EF4-FFF2-40B4-BE49-F238E27FC236}">
                <a16:creationId xmlns:a16="http://schemas.microsoft.com/office/drawing/2014/main" id="{22D82DD7-6E88-4AC0-B9CE-6DD15C3BC8FC}"/>
              </a:ext>
            </a:extLst>
          </p:cNvPr>
          <p:cNvSpPr txBox="1"/>
          <p:nvPr/>
        </p:nvSpPr>
        <p:spPr>
          <a:xfrm>
            <a:off x="979311" y="1810538"/>
            <a:ext cx="7430620" cy="5232202"/>
          </a:xfrm>
          <a:prstGeom prst="rect">
            <a:avLst/>
          </a:prstGeom>
          <a:noFill/>
        </p:spPr>
        <p:txBody>
          <a:bodyPr wrap="square" rtlCol="0">
            <a:spAutoFit/>
          </a:bodyPr>
          <a:lstStyle/>
          <a:p>
            <a:pPr marL="285750" indent="-285750">
              <a:buFont typeface="Wingdings" panose="05000000000000000000" pitchFamily="2" charset="2"/>
              <a:buChar char="v"/>
            </a:pPr>
            <a:r>
              <a:rPr lang="en-US" dirty="0"/>
              <a:t> </a:t>
            </a:r>
            <a:r>
              <a:rPr lang="en-US" sz="2000" b="1" dirty="0"/>
              <a:t>void starting()</a:t>
            </a:r>
          </a:p>
          <a:p>
            <a:r>
              <a:rPr lang="en-US" sz="2000" dirty="0"/>
              <a:t>        This function is used to print Front Page of the Project.</a:t>
            </a:r>
          </a:p>
          <a:p>
            <a:endParaRPr lang="en-US" sz="2000" b="1" dirty="0"/>
          </a:p>
          <a:p>
            <a:pPr marL="285750" indent="-285750">
              <a:buFont typeface="Wingdings" panose="05000000000000000000" pitchFamily="2" charset="2"/>
              <a:buChar char="v"/>
            </a:pPr>
            <a:r>
              <a:rPr lang="en-US" sz="2000" b="1" dirty="0"/>
              <a:t> void </a:t>
            </a:r>
            <a:r>
              <a:rPr lang="en-US" sz="2000" b="1" dirty="0" err="1"/>
              <a:t>main_menu</a:t>
            </a:r>
            <a:r>
              <a:rPr lang="en-US" sz="2000" b="1" dirty="0"/>
              <a:t>()</a:t>
            </a:r>
          </a:p>
          <a:p>
            <a:r>
              <a:rPr lang="en-US" sz="2000" dirty="0"/>
              <a:t>        This  function will print the main menu for the user.</a:t>
            </a:r>
          </a:p>
          <a:p>
            <a:endParaRPr lang="en-US" sz="2000" dirty="0"/>
          </a:p>
          <a:p>
            <a:pPr marL="285750" indent="-285750">
              <a:buFont typeface="Wingdings" panose="05000000000000000000" pitchFamily="2" charset="2"/>
              <a:buChar char="v"/>
            </a:pPr>
            <a:r>
              <a:rPr lang="en-US" sz="2000" b="1" dirty="0"/>
              <a:t>void </a:t>
            </a:r>
            <a:r>
              <a:rPr lang="en-US" sz="2000" b="1" dirty="0" err="1"/>
              <a:t>os_check</a:t>
            </a:r>
            <a:r>
              <a:rPr lang="en-US" sz="2000" b="1" dirty="0"/>
              <a:t>()</a:t>
            </a:r>
          </a:p>
          <a:p>
            <a:r>
              <a:rPr lang="en-US" sz="2000" dirty="0"/>
              <a:t>       This function will check that operating system is windows or not.</a:t>
            </a:r>
          </a:p>
          <a:p>
            <a:endParaRPr lang="en-US" sz="2000" dirty="0"/>
          </a:p>
          <a:p>
            <a:pPr>
              <a:buFont typeface="Wingdings" panose="05000000000000000000" pitchFamily="2" charset="2"/>
              <a:buChar char="v"/>
            </a:pPr>
            <a:r>
              <a:rPr lang="en-IN" sz="2000" b="1" dirty="0"/>
              <a:t> void </a:t>
            </a:r>
            <a:r>
              <a:rPr lang="en-IN" sz="2000" b="1" dirty="0" err="1"/>
              <a:t>current_status</a:t>
            </a:r>
            <a:r>
              <a:rPr lang="en-IN" sz="2000" b="1" dirty="0"/>
              <a:t>()</a:t>
            </a:r>
          </a:p>
          <a:p>
            <a:pPr marL="0" indent="0">
              <a:buNone/>
            </a:pPr>
            <a:r>
              <a:rPr lang="en-IN" sz="2000" dirty="0"/>
              <a:t>      This function will let user to know current covid status.</a:t>
            </a:r>
          </a:p>
          <a:p>
            <a:pPr marL="0" indent="0">
              <a:buNone/>
            </a:pPr>
            <a:endParaRPr lang="en-IN" sz="2000" dirty="0"/>
          </a:p>
          <a:p>
            <a:pPr marL="285750" indent="-285750">
              <a:buFont typeface="Wingdings" panose="05000000000000000000" pitchFamily="2" charset="2"/>
              <a:buChar char="v"/>
            </a:pPr>
            <a:r>
              <a:rPr lang="en-IN" sz="2000" dirty="0"/>
              <a:t> </a:t>
            </a:r>
            <a:r>
              <a:rPr lang="en-US" sz="2000" b="1" dirty="0">
                <a:latin typeface="Times New Roman" panose="02020603050405020304" pitchFamily="18" charset="0"/>
                <a:cs typeface="Times New Roman" panose="02020603050405020304" pitchFamily="18" charset="0"/>
              </a:rPr>
              <a:t>void </a:t>
            </a:r>
            <a:r>
              <a:rPr lang="en-US" sz="2000" b="1" dirty="0" err="1">
                <a:latin typeface="Times New Roman" panose="02020603050405020304" pitchFamily="18" charset="0"/>
                <a:cs typeface="Times New Roman" panose="02020603050405020304" pitchFamily="18" charset="0"/>
              </a:rPr>
              <a:t>list_state</a:t>
            </a:r>
            <a:r>
              <a:rPr lang="en-US" sz="2000" b="1"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This Function will print the State wise Covid-19 Current Status</a:t>
            </a:r>
            <a:r>
              <a:rPr lang="en-US" dirty="0">
                <a:latin typeface="Times New Roman" panose="02020603050405020304" pitchFamily="18" charset="0"/>
                <a:cs typeface="Times New Roman" panose="02020603050405020304" pitchFamily="18" charset="0"/>
              </a:rPr>
              <a:t>.</a:t>
            </a:r>
            <a:endParaRPr lang="en-IN" sz="1800" dirty="0"/>
          </a:p>
          <a:p>
            <a:pPr marL="0" indent="0">
              <a:buNone/>
            </a:pPr>
            <a:endParaRPr lang="en-IN" sz="1800"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IN" dirty="0"/>
          </a:p>
        </p:txBody>
      </p:sp>
      <p:pic>
        <p:nvPicPr>
          <p:cNvPr id="15" name="Picture 14">
            <a:extLst>
              <a:ext uri="{FF2B5EF4-FFF2-40B4-BE49-F238E27FC236}">
                <a16:creationId xmlns:a16="http://schemas.microsoft.com/office/drawing/2014/main" id="{4FE17C56-D97F-4F89-827F-1ED9AA9418DA}"/>
              </a:ext>
            </a:extLst>
          </p:cNvPr>
          <p:cNvPicPr>
            <a:picLocks noChangeAspect="1"/>
          </p:cNvPicPr>
          <p:nvPr/>
        </p:nvPicPr>
        <p:blipFill>
          <a:blip r:embed="rId3"/>
          <a:stretch>
            <a:fillRect/>
          </a:stretch>
        </p:blipFill>
        <p:spPr>
          <a:xfrm>
            <a:off x="8442674" y="4426639"/>
            <a:ext cx="3305636" cy="1448002"/>
          </a:xfrm>
          <a:prstGeom prst="rect">
            <a:avLst/>
          </a:prstGeom>
        </p:spPr>
      </p:pic>
    </p:spTree>
    <p:extLst>
      <p:ext uri="{BB962C8B-B14F-4D97-AF65-F5344CB8AC3E}">
        <p14:creationId xmlns:p14="http://schemas.microsoft.com/office/powerpoint/2010/main" val="191599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2720F8-87B7-4AC2-AD82-42C934BAB929}"/>
              </a:ext>
            </a:extLst>
          </p:cNvPr>
          <p:cNvSpPr txBox="1"/>
          <p:nvPr/>
        </p:nvSpPr>
        <p:spPr>
          <a:xfrm>
            <a:off x="871121" y="227470"/>
            <a:ext cx="9399233" cy="954107"/>
          </a:xfrm>
          <a:prstGeom prst="rect">
            <a:avLst/>
          </a:prstGeom>
          <a:noFill/>
        </p:spPr>
        <p:txBody>
          <a:bodyPr wrap="square">
            <a:spAutoFit/>
          </a:bodyPr>
          <a:lstStyle/>
          <a:p>
            <a:pPr algn="ctr"/>
            <a:r>
              <a:rPr lang="en-US"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List of Functions Created(</a:t>
            </a:r>
            <a:r>
              <a:rPr lang="en-US" sz="28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Inside Classes) </a:t>
            </a:r>
            <a:r>
              <a:rPr lang="en-US"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and Used within project</a:t>
            </a:r>
            <a:endParaRPr lang="en-IN"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endParaRPr>
          </a:p>
        </p:txBody>
      </p:sp>
      <p:sp>
        <p:nvSpPr>
          <p:cNvPr id="8" name="Footer Placeholder 2">
            <a:extLst>
              <a:ext uri="{FF2B5EF4-FFF2-40B4-BE49-F238E27FC236}">
                <a16:creationId xmlns:a16="http://schemas.microsoft.com/office/drawing/2014/main" id="{D2665CF6-DB79-4117-A428-4E83B9FDA625}"/>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2" name="Slide Number Placeholder 1">
            <a:extLst>
              <a:ext uri="{FF2B5EF4-FFF2-40B4-BE49-F238E27FC236}">
                <a16:creationId xmlns:a16="http://schemas.microsoft.com/office/drawing/2014/main" id="{D91E434A-BE66-4783-9717-1605C0114ACA}"/>
              </a:ext>
            </a:extLst>
          </p:cNvPr>
          <p:cNvSpPr>
            <a:spLocks noGrp="1"/>
          </p:cNvSpPr>
          <p:nvPr>
            <p:ph type="sldNum" sz="quarter" idx="12"/>
          </p:nvPr>
        </p:nvSpPr>
        <p:spPr/>
        <p:txBody>
          <a:bodyPr/>
          <a:lstStyle/>
          <a:p>
            <a:fld id="{68D20199-2A87-4B27-922C-CB7242A72753}" type="slidenum">
              <a:rPr lang="en-IN" sz="1800" smtClean="0"/>
              <a:t>13</a:t>
            </a:fld>
            <a:endParaRPr lang="en-IN" dirty="0"/>
          </a:p>
        </p:txBody>
      </p:sp>
      <p:pic>
        <p:nvPicPr>
          <p:cNvPr id="6" name="Picture 5">
            <a:extLst>
              <a:ext uri="{FF2B5EF4-FFF2-40B4-BE49-F238E27FC236}">
                <a16:creationId xmlns:a16="http://schemas.microsoft.com/office/drawing/2014/main" id="{7451E58D-5DF5-4039-BA15-EA6C38D591E5}"/>
              </a:ext>
            </a:extLst>
          </p:cNvPr>
          <p:cNvPicPr>
            <a:picLocks noChangeAspect="1"/>
          </p:cNvPicPr>
          <p:nvPr/>
        </p:nvPicPr>
        <p:blipFill>
          <a:blip r:embed="rId2"/>
          <a:stretch>
            <a:fillRect/>
          </a:stretch>
        </p:blipFill>
        <p:spPr>
          <a:xfrm>
            <a:off x="8388129" y="1560243"/>
            <a:ext cx="3600953" cy="2086266"/>
          </a:xfrm>
          <a:prstGeom prst="rect">
            <a:avLst/>
          </a:prstGeom>
        </p:spPr>
      </p:pic>
      <p:sp>
        <p:nvSpPr>
          <p:cNvPr id="11" name="TextBox 10">
            <a:extLst>
              <a:ext uri="{FF2B5EF4-FFF2-40B4-BE49-F238E27FC236}">
                <a16:creationId xmlns:a16="http://schemas.microsoft.com/office/drawing/2014/main" id="{906A1F78-8838-4A87-8B00-80642BD57A0F}"/>
              </a:ext>
            </a:extLst>
          </p:cNvPr>
          <p:cNvSpPr txBox="1"/>
          <p:nvPr/>
        </p:nvSpPr>
        <p:spPr>
          <a:xfrm>
            <a:off x="806402" y="1644022"/>
            <a:ext cx="9399234" cy="4862870"/>
          </a:xfrm>
          <a:prstGeom prst="rect">
            <a:avLst/>
          </a:prstGeom>
          <a:noFill/>
        </p:spPr>
        <p:txBody>
          <a:bodyPr wrap="square">
            <a:spAutoFit/>
          </a:bodyPr>
          <a:lstStyle/>
          <a:p>
            <a:pPr marL="285750" indent="-285750">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void </a:t>
            </a:r>
            <a:r>
              <a:rPr lang="en-US" sz="2000" b="1" dirty="0" err="1">
                <a:latin typeface="Times New Roman" panose="02020603050405020304" pitchFamily="18" charset="0"/>
                <a:cs typeface="Times New Roman" panose="02020603050405020304" pitchFamily="18" charset="0"/>
              </a:rPr>
              <a:t>self_asses</a:t>
            </a:r>
            <a:r>
              <a:rPr lang="en-US" sz="2000" b="1" dirty="0">
                <a:latin typeface="Times New Roman" panose="02020603050405020304" pitchFamily="18" charset="0"/>
                <a:cs typeface="Times New Roman" panose="02020603050405020304" pitchFamily="18" charset="0"/>
              </a:rPr>
              <a:t>() and string </a:t>
            </a:r>
            <a:r>
              <a:rPr lang="en-US" sz="2000" b="1" dirty="0" err="1">
                <a:latin typeface="Times New Roman" panose="02020603050405020304" pitchFamily="18" charset="0"/>
                <a:cs typeface="Times New Roman" panose="02020603050405020304" pitchFamily="18" charset="0"/>
              </a:rPr>
              <a:t>result_check</a:t>
            </a:r>
            <a:r>
              <a:rPr lang="en-US" sz="2000" b="1" dirty="0">
                <a:latin typeface="Times New Roman" panose="02020603050405020304" pitchFamily="18" charset="0"/>
                <a:cs typeface="Times New Roman" panose="02020603050405020304" pitchFamily="18" charset="0"/>
              </a:rPr>
              <a:t>(string </a:t>
            </a:r>
            <a:r>
              <a:rPr lang="en-US" sz="2000" b="1" dirty="0" err="1">
                <a:latin typeface="Times New Roman" panose="02020603050405020304" pitchFamily="18" charset="0"/>
                <a:cs typeface="Times New Roman" panose="02020603050405020304" pitchFamily="18" charset="0"/>
              </a:rPr>
              <a:t>na</a:t>
            </a:r>
            <a:r>
              <a:rPr lang="en-US" sz="2000" b="1"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Combination of these two function will take covid assessment and</a:t>
            </a:r>
          </a:p>
          <a:p>
            <a:r>
              <a:rPr lang="en-US" sz="2000" dirty="0">
                <a:latin typeface="Times New Roman" panose="02020603050405020304" pitchFamily="18" charset="0"/>
                <a:cs typeface="Times New Roman" panose="02020603050405020304" pitchFamily="18" charset="0"/>
              </a:rPr>
              <a:t>      generate result.</a:t>
            </a:r>
          </a:p>
          <a:p>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000" b="1" dirty="0"/>
              <a:t>void </a:t>
            </a:r>
            <a:r>
              <a:rPr lang="en-US" sz="2000" b="1" dirty="0" err="1"/>
              <a:t>covid_self</a:t>
            </a:r>
            <a:r>
              <a:rPr lang="en-US" sz="2000" b="1" dirty="0"/>
              <a:t>()</a:t>
            </a:r>
          </a:p>
          <a:p>
            <a:pPr marL="0" indent="0" algn="just">
              <a:buNone/>
            </a:pPr>
            <a:r>
              <a:rPr lang="en-US" sz="2000" dirty="0"/>
              <a:t>     This function will print the menu for self assessment.</a:t>
            </a:r>
          </a:p>
          <a:p>
            <a:pPr marL="0" indent="0" algn="just">
              <a:buNone/>
            </a:pPr>
            <a:endParaRPr lang="en-US" sz="2000" dirty="0"/>
          </a:p>
          <a:p>
            <a:pPr algn="just">
              <a:buFont typeface="Wingdings" panose="05000000000000000000" pitchFamily="2" charset="2"/>
              <a:buChar char="v"/>
            </a:pPr>
            <a:r>
              <a:rPr lang="en-US" sz="2000" b="1" dirty="0"/>
              <a:t>void guideline()and void </a:t>
            </a:r>
            <a:r>
              <a:rPr lang="en-US" sz="2000" b="1" dirty="0" err="1"/>
              <a:t>gov_helpline</a:t>
            </a:r>
            <a:r>
              <a:rPr lang="en-US" sz="2000" b="1" dirty="0"/>
              <a:t>()</a:t>
            </a:r>
          </a:p>
          <a:p>
            <a:pPr marL="0" indent="0" algn="just">
              <a:buNone/>
            </a:pPr>
            <a:r>
              <a:rPr lang="en-US" sz="2000" dirty="0"/>
              <a:t>      this function is used to print recent government guide lines and</a:t>
            </a:r>
          </a:p>
          <a:p>
            <a:pPr marL="0" indent="0" algn="just">
              <a:buNone/>
            </a:pPr>
            <a:r>
              <a:rPr lang="en-US" sz="2000" dirty="0"/>
              <a:t>       helpline number of covid-19  respectively.</a:t>
            </a:r>
          </a:p>
          <a:p>
            <a:pPr marL="0" indent="0" algn="just">
              <a:buNone/>
            </a:pPr>
            <a:endParaRPr lang="en-US" sz="2000" dirty="0"/>
          </a:p>
          <a:p>
            <a:pPr marL="0" indent="0" algn="just">
              <a:buNone/>
            </a:pPr>
            <a:endParaRPr lang="en-US" dirty="0"/>
          </a:p>
          <a:p>
            <a:pPr marL="285750" indent="-285750" algn="just">
              <a:buFont typeface="Wingdings" panose="05000000000000000000" pitchFamily="2" charset="2"/>
              <a:buChar char="v"/>
            </a:pPr>
            <a:endParaRPr lang="en-US" sz="1800" dirty="0"/>
          </a:p>
          <a:p>
            <a:pPr marL="0" indent="0" algn="just">
              <a:buNone/>
            </a:pPr>
            <a:endParaRPr lang="en-US" sz="1800" dirty="0"/>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B1D189D-BA28-4A3D-A015-54B0EEAA1A0D}"/>
              </a:ext>
            </a:extLst>
          </p:cNvPr>
          <p:cNvPicPr>
            <a:picLocks noChangeAspect="1"/>
          </p:cNvPicPr>
          <p:nvPr/>
        </p:nvPicPr>
        <p:blipFill>
          <a:blip r:embed="rId3"/>
          <a:stretch>
            <a:fillRect/>
          </a:stretch>
        </p:blipFill>
        <p:spPr>
          <a:xfrm>
            <a:off x="8999369" y="3878112"/>
            <a:ext cx="2629267" cy="1181265"/>
          </a:xfrm>
          <a:prstGeom prst="rect">
            <a:avLst/>
          </a:prstGeom>
        </p:spPr>
      </p:pic>
      <p:pic>
        <p:nvPicPr>
          <p:cNvPr id="15" name="Picture 14">
            <a:extLst>
              <a:ext uri="{FF2B5EF4-FFF2-40B4-BE49-F238E27FC236}">
                <a16:creationId xmlns:a16="http://schemas.microsoft.com/office/drawing/2014/main" id="{B2EDBCA4-CA59-486F-9BE9-705BA123B798}"/>
              </a:ext>
            </a:extLst>
          </p:cNvPr>
          <p:cNvPicPr>
            <a:picLocks noChangeAspect="1"/>
          </p:cNvPicPr>
          <p:nvPr/>
        </p:nvPicPr>
        <p:blipFill>
          <a:blip r:embed="rId4"/>
          <a:stretch>
            <a:fillRect/>
          </a:stretch>
        </p:blipFill>
        <p:spPr>
          <a:xfrm>
            <a:off x="8999369" y="5027197"/>
            <a:ext cx="2762636" cy="1362265"/>
          </a:xfrm>
          <a:prstGeom prst="rect">
            <a:avLst/>
          </a:prstGeom>
        </p:spPr>
      </p:pic>
    </p:spTree>
    <p:extLst>
      <p:ext uri="{BB962C8B-B14F-4D97-AF65-F5344CB8AC3E}">
        <p14:creationId xmlns:p14="http://schemas.microsoft.com/office/powerpoint/2010/main" val="4168645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CF13F-7C0E-4091-8ED6-4590A2448AD1}"/>
              </a:ext>
            </a:extLst>
          </p:cNvPr>
          <p:cNvSpPr>
            <a:spLocks noGrp="1"/>
          </p:cNvSpPr>
          <p:nvPr>
            <p:ph idx="1"/>
          </p:nvPr>
        </p:nvSpPr>
        <p:spPr>
          <a:xfrm>
            <a:off x="1111928" y="1651940"/>
            <a:ext cx="7604464" cy="4713288"/>
          </a:xfrm>
        </p:spPr>
        <p:txBody>
          <a:bodyPr>
            <a:normAutofit fontScale="92500" lnSpcReduction="20000"/>
          </a:bodyPr>
          <a:lstStyle/>
          <a:p>
            <a:pPr algn="just">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void </a:t>
            </a:r>
            <a:r>
              <a:rPr lang="en-US" sz="2200" b="1" dirty="0" err="1">
                <a:latin typeface="Times New Roman" panose="02020603050405020304" pitchFamily="18" charset="0"/>
                <a:cs typeface="Times New Roman" panose="02020603050405020304" pitchFamily="18" charset="0"/>
              </a:rPr>
              <a:t>covid_vaccine</a:t>
            </a:r>
            <a:r>
              <a:rPr lang="en-US" sz="2200" b="1" dirty="0">
                <a:latin typeface="Times New Roman" panose="02020603050405020304" pitchFamily="18" charset="0"/>
                <a:cs typeface="Times New Roman" panose="02020603050405020304" pitchFamily="18" charset="0"/>
              </a:rPr>
              <a:t>()</a:t>
            </a:r>
          </a:p>
          <a:p>
            <a:pPr marL="0" indent="0" algn="just">
              <a:buNone/>
            </a:pPr>
            <a:r>
              <a:rPr lang="en-US" sz="2200" dirty="0">
                <a:latin typeface="Times New Roman" panose="02020603050405020304" pitchFamily="18" charset="0"/>
                <a:cs typeface="Times New Roman" panose="02020603050405020304" pitchFamily="18" charset="0"/>
              </a:rPr>
              <a:t>       This function will print the menu for vaccine </a:t>
            </a:r>
            <a:r>
              <a:rPr lang="en-US" sz="2200" dirty="0" err="1">
                <a:latin typeface="Times New Roman" panose="02020603050405020304" pitchFamily="18" charset="0"/>
                <a:cs typeface="Times New Roman" panose="02020603050405020304" pitchFamily="18" charset="0"/>
              </a:rPr>
              <a:t>realated</a:t>
            </a:r>
            <a:r>
              <a:rPr lang="en-US" sz="2200" dirty="0">
                <a:latin typeface="Times New Roman" panose="02020603050405020304" pitchFamily="18" charset="0"/>
                <a:cs typeface="Times New Roman" panose="02020603050405020304" pitchFamily="18" charset="0"/>
              </a:rPr>
              <a:t> issues.</a:t>
            </a:r>
          </a:p>
          <a:p>
            <a:pPr marL="0" indent="0" algn="just">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 void </a:t>
            </a:r>
            <a:r>
              <a:rPr lang="en-US" sz="2200" b="1" dirty="0" err="1">
                <a:latin typeface="Times New Roman" panose="02020603050405020304" pitchFamily="18" charset="0"/>
                <a:cs typeface="Times New Roman" panose="02020603050405020304" pitchFamily="18" charset="0"/>
              </a:rPr>
              <a:t>covid_vaccinated</a:t>
            </a:r>
            <a:r>
              <a:rPr lang="en-US" sz="2200" b="1"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      This function will take details of user if he or she is vaccinated.</a:t>
            </a:r>
          </a:p>
          <a:p>
            <a:pPr marL="0" indent="0">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200" b="1" dirty="0"/>
              <a:t>void </a:t>
            </a:r>
            <a:r>
              <a:rPr lang="en-US" sz="2200" b="1" dirty="0" err="1"/>
              <a:t>vaccine_cent</a:t>
            </a:r>
            <a:r>
              <a:rPr lang="en-US" sz="2200" b="1" dirty="0"/>
              <a:t>()</a:t>
            </a:r>
          </a:p>
          <a:p>
            <a:pPr marL="0" indent="0">
              <a:buNone/>
            </a:pPr>
            <a:r>
              <a:rPr lang="en-US" sz="2200" dirty="0"/>
              <a:t>      This function will give you choice that user want to know vaccine </a:t>
            </a:r>
          </a:p>
          <a:p>
            <a:pPr marL="0" indent="0">
              <a:buNone/>
            </a:pPr>
            <a:r>
              <a:rPr lang="en-US" sz="2200" dirty="0"/>
              <a:t>       centers from which city.(Indore/Bhopal).</a:t>
            </a: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200" b="1" dirty="0">
                <a:latin typeface="Times New Roman" panose="02020603050405020304" pitchFamily="18" charset="0"/>
                <a:cs typeface="Times New Roman" panose="02020603050405020304" pitchFamily="18" charset="0"/>
              </a:rPr>
              <a:t>void Bhopal() &amp; void </a:t>
            </a:r>
            <a:r>
              <a:rPr lang="en-US" sz="2200" b="1" dirty="0" err="1">
                <a:latin typeface="Times New Roman" panose="02020603050405020304" pitchFamily="18" charset="0"/>
                <a:cs typeface="Times New Roman" panose="02020603050405020304" pitchFamily="18" charset="0"/>
              </a:rPr>
              <a:t>indore</a:t>
            </a:r>
            <a:r>
              <a:rPr lang="en-US" sz="2200" b="1"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     This function is used to print vaccination centers available in Bhopal </a:t>
            </a:r>
          </a:p>
          <a:p>
            <a:pPr marL="0" indent="0">
              <a:buNone/>
            </a:pPr>
            <a:r>
              <a:rPr lang="en-US" sz="2200" dirty="0">
                <a:latin typeface="Times New Roman" panose="02020603050405020304" pitchFamily="18" charset="0"/>
                <a:cs typeface="Times New Roman" panose="02020603050405020304" pitchFamily="18" charset="0"/>
              </a:rPr>
              <a:t>     and Indore respectively .</a:t>
            </a:r>
          </a:p>
          <a:p>
            <a:pPr marL="0" indent="0" algn="just">
              <a:buNone/>
            </a:pPr>
            <a:endParaRPr lang="en-US" sz="2000" dirty="0"/>
          </a:p>
          <a:p>
            <a:pPr marL="0" indent="0">
              <a:buNone/>
            </a:pPr>
            <a:endParaRPr lang="en-US" sz="2000" dirty="0"/>
          </a:p>
          <a:p>
            <a:pPr marL="0" indent="0">
              <a:buNone/>
            </a:pPr>
            <a:endParaRPr lang="en-IN" sz="2000" dirty="0"/>
          </a:p>
        </p:txBody>
      </p:sp>
      <p:sp>
        <p:nvSpPr>
          <p:cNvPr id="5" name="TextBox 4">
            <a:extLst>
              <a:ext uri="{FF2B5EF4-FFF2-40B4-BE49-F238E27FC236}">
                <a16:creationId xmlns:a16="http://schemas.microsoft.com/office/drawing/2014/main" id="{941F9189-50B8-4EF9-B823-0E057C6B0151}"/>
              </a:ext>
            </a:extLst>
          </p:cNvPr>
          <p:cNvSpPr txBox="1"/>
          <p:nvPr/>
        </p:nvSpPr>
        <p:spPr>
          <a:xfrm>
            <a:off x="962638" y="214605"/>
            <a:ext cx="9637300" cy="954107"/>
          </a:xfrm>
          <a:prstGeom prst="rect">
            <a:avLst/>
          </a:prstGeom>
          <a:noFill/>
        </p:spPr>
        <p:txBody>
          <a:bodyPr wrap="square">
            <a:spAutoFit/>
          </a:bodyPr>
          <a:lstStyle/>
          <a:p>
            <a:pPr algn="ctr"/>
            <a:r>
              <a:rPr lang="en-US"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List of Functions Created(</a:t>
            </a:r>
            <a:r>
              <a:rPr lang="en-US" sz="28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Inside Classes) </a:t>
            </a:r>
            <a:r>
              <a:rPr lang="en-US"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and </a:t>
            </a:r>
          </a:p>
          <a:p>
            <a:pPr algn="ctr"/>
            <a:r>
              <a:rPr lang="en-US"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Used within project</a:t>
            </a:r>
            <a:endParaRPr lang="en-IN"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endParaRPr>
          </a:p>
        </p:txBody>
      </p:sp>
      <p:sp>
        <p:nvSpPr>
          <p:cNvPr id="6" name="Footer Placeholder 2">
            <a:extLst>
              <a:ext uri="{FF2B5EF4-FFF2-40B4-BE49-F238E27FC236}">
                <a16:creationId xmlns:a16="http://schemas.microsoft.com/office/drawing/2014/main" id="{EB34EB5D-2E3D-49D2-87FE-DE64E6A0D129}"/>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2" name="Slide Number Placeholder 1">
            <a:extLst>
              <a:ext uri="{FF2B5EF4-FFF2-40B4-BE49-F238E27FC236}">
                <a16:creationId xmlns:a16="http://schemas.microsoft.com/office/drawing/2014/main" id="{A60BBF3C-496B-4827-B23E-2E05593A8812}"/>
              </a:ext>
            </a:extLst>
          </p:cNvPr>
          <p:cNvSpPr>
            <a:spLocks noGrp="1"/>
          </p:cNvSpPr>
          <p:nvPr>
            <p:ph type="sldNum" sz="quarter" idx="12"/>
          </p:nvPr>
        </p:nvSpPr>
        <p:spPr/>
        <p:txBody>
          <a:bodyPr/>
          <a:lstStyle/>
          <a:p>
            <a:fld id="{68D20199-2A87-4B27-922C-CB7242A72753}" type="slidenum">
              <a:rPr lang="en-IN" sz="1800" smtClean="0"/>
              <a:t>14</a:t>
            </a:fld>
            <a:endParaRPr lang="en-IN" dirty="0"/>
          </a:p>
        </p:txBody>
      </p:sp>
      <p:pic>
        <p:nvPicPr>
          <p:cNvPr id="8" name="Picture 7">
            <a:extLst>
              <a:ext uri="{FF2B5EF4-FFF2-40B4-BE49-F238E27FC236}">
                <a16:creationId xmlns:a16="http://schemas.microsoft.com/office/drawing/2014/main" id="{F4AC8D60-7EAA-4A5C-A62B-FEFD1CC05DAF}"/>
              </a:ext>
            </a:extLst>
          </p:cNvPr>
          <p:cNvPicPr>
            <a:picLocks noChangeAspect="1"/>
          </p:cNvPicPr>
          <p:nvPr/>
        </p:nvPicPr>
        <p:blipFill>
          <a:blip r:embed="rId2"/>
          <a:stretch>
            <a:fillRect/>
          </a:stretch>
        </p:blipFill>
        <p:spPr>
          <a:xfrm>
            <a:off x="8610600" y="1721188"/>
            <a:ext cx="3200847" cy="2353003"/>
          </a:xfrm>
          <a:prstGeom prst="rect">
            <a:avLst/>
          </a:prstGeom>
        </p:spPr>
      </p:pic>
    </p:spTree>
    <p:extLst>
      <p:ext uri="{BB962C8B-B14F-4D97-AF65-F5344CB8AC3E}">
        <p14:creationId xmlns:p14="http://schemas.microsoft.com/office/powerpoint/2010/main" val="1534617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5D5E3A-FF46-4522-A0E7-EE88F44BA9B4}"/>
              </a:ext>
            </a:extLst>
          </p:cNvPr>
          <p:cNvSpPr txBox="1"/>
          <p:nvPr/>
        </p:nvSpPr>
        <p:spPr>
          <a:xfrm>
            <a:off x="1111927" y="208423"/>
            <a:ext cx="9399233" cy="954107"/>
          </a:xfrm>
          <a:prstGeom prst="rect">
            <a:avLst/>
          </a:prstGeom>
          <a:noFill/>
        </p:spPr>
        <p:txBody>
          <a:bodyPr wrap="square">
            <a:spAutoFit/>
          </a:bodyPr>
          <a:lstStyle/>
          <a:p>
            <a:pPr algn="ctr"/>
            <a:r>
              <a:rPr lang="en-US"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List of Functions Created(</a:t>
            </a:r>
            <a:r>
              <a:rPr lang="en-US" sz="28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Inside Classes) </a:t>
            </a:r>
            <a:r>
              <a:rPr lang="en-US"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and Used within project</a:t>
            </a:r>
            <a:endParaRPr lang="en-IN" sz="28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endParaRPr>
          </a:p>
        </p:txBody>
      </p:sp>
      <p:sp>
        <p:nvSpPr>
          <p:cNvPr id="6" name="Footer Placeholder 2">
            <a:extLst>
              <a:ext uri="{FF2B5EF4-FFF2-40B4-BE49-F238E27FC236}">
                <a16:creationId xmlns:a16="http://schemas.microsoft.com/office/drawing/2014/main" id="{B3250024-1DDF-4785-BF86-27313BB660A3}"/>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2" name="Slide Number Placeholder 1">
            <a:extLst>
              <a:ext uri="{FF2B5EF4-FFF2-40B4-BE49-F238E27FC236}">
                <a16:creationId xmlns:a16="http://schemas.microsoft.com/office/drawing/2014/main" id="{C98C4C52-7CE0-4BBD-B7C3-D8ECE0A6AD3E}"/>
              </a:ext>
            </a:extLst>
          </p:cNvPr>
          <p:cNvSpPr>
            <a:spLocks noGrp="1"/>
          </p:cNvSpPr>
          <p:nvPr>
            <p:ph type="sldNum" sz="quarter" idx="12"/>
          </p:nvPr>
        </p:nvSpPr>
        <p:spPr/>
        <p:txBody>
          <a:bodyPr/>
          <a:lstStyle/>
          <a:p>
            <a:fld id="{68D20199-2A87-4B27-922C-CB7242A72753}" type="slidenum">
              <a:rPr lang="en-IN" smtClean="0"/>
              <a:t>15</a:t>
            </a:fld>
            <a:endParaRPr lang="en-IN" dirty="0"/>
          </a:p>
        </p:txBody>
      </p:sp>
      <p:sp>
        <p:nvSpPr>
          <p:cNvPr id="10" name="TextBox 9">
            <a:extLst>
              <a:ext uri="{FF2B5EF4-FFF2-40B4-BE49-F238E27FC236}">
                <a16:creationId xmlns:a16="http://schemas.microsoft.com/office/drawing/2014/main" id="{F0C775B9-0E56-469F-838C-0FE382A9969E}"/>
              </a:ext>
            </a:extLst>
          </p:cNvPr>
          <p:cNvSpPr txBox="1"/>
          <p:nvPr/>
        </p:nvSpPr>
        <p:spPr>
          <a:xfrm>
            <a:off x="1111927" y="2214952"/>
            <a:ext cx="6886853" cy="646331"/>
          </a:xfrm>
          <a:prstGeom prst="rect">
            <a:avLst/>
          </a:prstGeom>
          <a:noFill/>
        </p:spPr>
        <p:txBody>
          <a:bodyPr wrap="square">
            <a:spAutoFit/>
          </a:bodyPr>
          <a:lstStyle/>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81F19FFA-2D7F-4D4C-BD57-723DD1D3AC50}"/>
              </a:ext>
            </a:extLst>
          </p:cNvPr>
          <p:cNvPicPr>
            <a:picLocks noChangeAspect="1"/>
          </p:cNvPicPr>
          <p:nvPr/>
        </p:nvPicPr>
        <p:blipFill>
          <a:blip r:embed="rId2"/>
          <a:stretch>
            <a:fillRect/>
          </a:stretch>
        </p:blipFill>
        <p:spPr>
          <a:xfrm>
            <a:off x="8711396" y="1644022"/>
            <a:ext cx="3362794" cy="2619741"/>
          </a:xfrm>
          <a:prstGeom prst="rect">
            <a:avLst/>
          </a:prstGeom>
        </p:spPr>
      </p:pic>
      <p:sp>
        <p:nvSpPr>
          <p:cNvPr id="14" name="TextBox 13">
            <a:extLst>
              <a:ext uri="{FF2B5EF4-FFF2-40B4-BE49-F238E27FC236}">
                <a16:creationId xmlns:a16="http://schemas.microsoft.com/office/drawing/2014/main" id="{CC9E9603-9EE3-487E-BA6B-78F4651A0895}"/>
              </a:ext>
            </a:extLst>
          </p:cNvPr>
          <p:cNvSpPr txBox="1"/>
          <p:nvPr/>
        </p:nvSpPr>
        <p:spPr>
          <a:xfrm>
            <a:off x="952130" y="1800216"/>
            <a:ext cx="6094520" cy="4678204"/>
          </a:xfrm>
          <a:prstGeom prst="rect">
            <a:avLst/>
          </a:prstGeom>
          <a:noFill/>
        </p:spPr>
        <p:txBody>
          <a:bodyPr wrap="square">
            <a:spAutoFit/>
          </a:bodyPr>
          <a:lstStyle/>
          <a:p>
            <a:pPr algn="just">
              <a:buFont typeface="Wingdings" panose="05000000000000000000" pitchFamily="2" charset="2"/>
              <a:buChar char="v"/>
            </a:pPr>
            <a:r>
              <a:rPr lang="en-IN" sz="1800" dirty="0"/>
              <a:t>  </a:t>
            </a:r>
            <a:r>
              <a:rPr lang="en-IN" sz="2000" b="1" dirty="0"/>
              <a:t>void </a:t>
            </a:r>
            <a:r>
              <a:rPr lang="en-IN" sz="2000" b="1" dirty="0" err="1"/>
              <a:t>covid_vacci_list</a:t>
            </a:r>
            <a:r>
              <a:rPr lang="en-IN" sz="2000" b="1" dirty="0"/>
              <a:t>(), </a:t>
            </a:r>
            <a:r>
              <a:rPr lang="en-IN" sz="2000" b="1" dirty="0" err="1"/>
              <a:t>void_assis_list</a:t>
            </a:r>
            <a:r>
              <a:rPr lang="en-IN" sz="2000" b="1" dirty="0"/>
              <a:t>() </a:t>
            </a:r>
            <a:r>
              <a:rPr lang="en-IN" sz="2000" dirty="0"/>
              <a:t>--- These function will print list of vaccinated person and list of person who have performed covid assessment.</a:t>
            </a:r>
          </a:p>
          <a:p>
            <a:pPr algn="just">
              <a:buFont typeface="Wingdings" panose="05000000000000000000" pitchFamily="2" charset="2"/>
              <a:buChar char="v"/>
            </a:pPr>
            <a:endParaRPr lang="en-IN" sz="2000" dirty="0"/>
          </a:p>
          <a:p>
            <a:pPr algn="just">
              <a:buFont typeface="Wingdings" panose="05000000000000000000" pitchFamily="2" charset="2"/>
              <a:buChar char="v"/>
            </a:pPr>
            <a:r>
              <a:rPr lang="en-IN" sz="2000" b="1" dirty="0"/>
              <a:t>void </a:t>
            </a:r>
            <a:r>
              <a:rPr lang="en-IN" sz="2000" b="1" dirty="0" err="1"/>
              <a:t>admin_log</a:t>
            </a:r>
            <a:r>
              <a:rPr lang="en-IN" sz="2000" b="1" dirty="0"/>
              <a:t>() </a:t>
            </a:r>
            <a:r>
              <a:rPr lang="en-IN" sz="2000" dirty="0"/>
              <a:t>----  This function will take user to Administrator login page and if password entered correctly </a:t>
            </a:r>
            <a:r>
              <a:rPr lang="en-IN" sz="2000" b="1" dirty="0"/>
              <a:t>Admin() </a:t>
            </a:r>
            <a:r>
              <a:rPr lang="en-IN" sz="2000" dirty="0"/>
              <a:t>will run.</a:t>
            </a:r>
          </a:p>
          <a:p>
            <a:pPr algn="just"/>
            <a:endParaRPr lang="en-IN" sz="2000" dirty="0"/>
          </a:p>
          <a:p>
            <a:pPr algn="just">
              <a:buFont typeface="Wingdings" panose="05000000000000000000" pitchFamily="2" charset="2"/>
              <a:buChar char="v"/>
            </a:pPr>
            <a:r>
              <a:rPr lang="en-IN" sz="2000" b="1" dirty="0"/>
              <a:t>void </a:t>
            </a:r>
            <a:r>
              <a:rPr lang="en-IN" sz="2000" b="1" dirty="0" err="1"/>
              <a:t>status_update</a:t>
            </a:r>
            <a:r>
              <a:rPr lang="en-IN" sz="2000" b="1" dirty="0"/>
              <a:t>() </a:t>
            </a:r>
            <a:r>
              <a:rPr lang="en-IN" sz="2000" dirty="0"/>
              <a:t>--- This </a:t>
            </a:r>
            <a:r>
              <a:rPr lang="en-IN" sz="2000" dirty="0" err="1"/>
              <a:t>Fuction</a:t>
            </a:r>
            <a:r>
              <a:rPr lang="en-IN" sz="2000" dirty="0"/>
              <a:t> will update number of Active , Recovered and Decreased cases.</a:t>
            </a:r>
          </a:p>
          <a:p>
            <a:pPr algn="just"/>
            <a:endParaRPr lang="en-IN" sz="2000" dirty="0"/>
          </a:p>
          <a:p>
            <a:pPr algn="just"/>
            <a:endParaRPr lang="en-IN" sz="2000" dirty="0"/>
          </a:p>
          <a:p>
            <a:pPr algn="just"/>
            <a:endParaRPr lang="en-IN" sz="2000" dirty="0"/>
          </a:p>
          <a:p>
            <a:pPr algn="just"/>
            <a:endParaRPr lang="en-IN" sz="2000" dirty="0"/>
          </a:p>
          <a:p>
            <a:pPr marL="0" indent="0">
              <a:buNone/>
            </a:pPr>
            <a:endParaRPr lang="en-IN" sz="1800" dirty="0"/>
          </a:p>
        </p:txBody>
      </p:sp>
    </p:spTree>
    <p:extLst>
      <p:ext uri="{BB962C8B-B14F-4D97-AF65-F5344CB8AC3E}">
        <p14:creationId xmlns:p14="http://schemas.microsoft.com/office/powerpoint/2010/main" val="382417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3DA4B3-A59C-424F-9FB7-B8FEB3EF95AA}"/>
              </a:ext>
            </a:extLst>
          </p:cNvPr>
          <p:cNvSpPr>
            <a:spLocks noGrp="1"/>
          </p:cNvSpPr>
          <p:nvPr>
            <p:ph idx="1"/>
          </p:nvPr>
        </p:nvSpPr>
        <p:spPr>
          <a:xfrm>
            <a:off x="536359" y="1593473"/>
            <a:ext cx="11510639" cy="4351338"/>
          </a:xfrm>
        </p:spPr>
        <p:txBody>
          <a:bodyPr anchor="ctr">
            <a:normAutofit lnSpcReduction="10000"/>
          </a:bodyPr>
          <a:lstStyle/>
          <a:p>
            <a:pPr>
              <a:spcBef>
                <a:spcPts val="300"/>
              </a:spcBef>
            </a:pPr>
            <a:r>
              <a:rPr lang="en-US" sz="2000" b="1" dirty="0">
                <a:latin typeface="Times New Roman" panose="02020603050405020304" pitchFamily="18" charset="0"/>
                <a:cs typeface="Times New Roman" panose="02020603050405020304" pitchFamily="18" charset="0"/>
              </a:rPr>
              <a:t>setw() </a:t>
            </a:r>
            <a:r>
              <a:rPr lang="en-US" sz="2000" dirty="0">
                <a:latin typeface="Times New Roman" panose="02020603050405020304" pitchFamily="18" charset="0"/>
                <a:cs typeface="Times New Roman" panose="02020603050405020304" pitchFamily="18" charset="0"/>
              </a:rPr>
              <a:t>- T</a:t>
            </a:r>
            <a:r>
              <a:rPr lang="en-US" sz="2000" i="0" dirty="0">
                <a:effectLst/>
                <a:latin typeface="Times New Roman" panose="02020603050405020304" pitchFamily="18" charset="0"/>
                <a:cs typeface="Times New Roman" panose="02020603050405020304" pitchFamily="18" charset="0"/>
              </a:rPr>
              <a:t>he setw C++ function helps to set the field width used for output operations. </a:t>
            </a:r>
          </a:p>
          <a:p>
            <a:pPr marL="0" indent="0">
              <a:spcBef>
                <a:spcPts val="300"/>
              </a:spcBef>
              <a:buNone/>
            </a:pPr>
            <a:endParaRPr lang="en-US" sz="2000" i="0" dirty="0">
              <a:effectLst/>
              <a:latin typeface="Times New Roman" panose="02020603050405020304" pitchFamily="18" charset="0"/>
              <a:cs typeface="Times New Roman" panose="02020603050405020304" pitchFamily="18" charset="0"/>
            </a:endParaRPr>
          </a:p>
          <a:p>
            <a:pPr>
              <a:spcBef>
                <a:spcPts val="300"/>
              </a:spcBef>
            </a:pPr>
            <a:r>
              <a:rPr lang="en-US" sz="2000" b="1" dirty="0">
                <a:latin typeface="Times New Roman" panose="02020603050405020304" pitchFamily="18" charset="0"/>
                <a:cs typeface="Times New Roman" panose="02020603050405020304" pitchFamily="18" charset="0"/>
              </a:rPr>
              <a:t>Cin.sync() </a:t>
            </a:r>
            <a:r>
              <a:rPr lang="en-US" sz="2000" dirty="0">
                <a:latin typeface="Times New Roman" panose="02020603050405020304" pitchFamily="18" charset="0"/>
                <a:cs typeface="Times New Roman" panose="02020603050405020304" pitchFamily="18" charset="0"/>
              </a:rPr>
              <a:t>-  </a:t>
            </a:r>
            <a:r>
              <a:rPr lang="en-US" sz="2000" i="0" dirty="0">
                <a:effectLst/>
                <a:latin typeface="Times New Roman" panose="02020603050405020304" pitchFamily="18" charset="0"/>
                <a:cs typeface="Times New Roman" panose="02020603050405020304" pitchFamily="18" charset="0"/>
              </a:rPr>
              <a:t>Typing “cin.sync()” after the “cin” statement discards all that is left in the buffer.</a:t>
            </a:r>
          </a:p>
          <a:p>
            <a:pPr>
              <a:spcBef>
                <a:spcPts val="300"/>
              </a:spcBef>
            </a:pPr>
            <a:endParaRPr lang="en-US" sz="2000" i="0" dirty="0">
              <a:effectLst/>
              <a:latin typeface="Times New Roman" panose="02020603050405020304" pitchFamily="18" charset="0"/>
              <a:cs typeface="Times New Roman" panose="02020603050405020304" pitchFamily="18" charset="0"/>
            </a:endParaRPr>
          </a:p>
          <a:p>
            <a:pPr>
              <a:spcBef>
                <a:spcPts val="300"/>
              </a:spcBef>
            </a:pPr>
            <a:r>
              <a:rPr lang="en-IN" sz="2000" b="1" i="0" dirty="0">
                <a:effectLst/>
                <a:latin typeface="Times New Roman" panose="02020603050405020304" pitchFamily="18" charset="0"/>
                <a:cs typeface="Times New Roman" panose="02020603050405020304" pitchFamily="18" charset="0"/>
              </a:rPr>
              <a:t>cin.ignore(numeric_limits::max(),’\n’)</a:t>
            </a:r>
            <a:r>
              <a:rPr lang="en-US" sz="2000" i="0" dirty="0">
                <a:effectLst/>
                <a:latin typeface="Times New Roman" panose="02020603050405020304" pitchFamily="18" charset="0"/>
                <a:cs typeface="Times New Roman" panose="02020603050405020304" pitchFamily="18" charset="0"/>
              </a:rPr>
              <a:t> - “cin.ignore(numeric_limits::max(),’\n’);” after the “cin” statement</a:t>
            </a:r>
          </a:p>
          <a:p>
            <a:pPr marL="0" indent="0">
              <a:spcBef>
                <a:spcPts val="300"/>
              </a:spcBef>
              <a:buNone/>
            </a:pPr>
            <a:r>
              <a:rPr lang="en-US" sz="2000" i="0" dirty="0">
                <a:effectLst/>
                <a:latin typeface="Times New Roman" panose="02020603050405020304" pitchFamily="18" charset="0"/>
                <a:cs typeface="Times New Roman" panose="02020603050405020304" pitchFamily="18" charset="0"/>
              </a:rPr>
              <a:t>discards everything in the input stream including the newline. </a:t>
            </a:r>
          </a:p>
          <a:p>
            <a:pPr marL="0" indent="0">
              <a:spcBef>
                <a:spcPts val="300"/>
              </a:spcBef>
              <a:buNone/>
            </a:pPr>
            <a:endParaRPr lang="en-US" sz="2000" i="0" dirty="0">
              <a:effectLst/>
              <a:latin typeface="Times New Roman" panose="02020603050405020304" pitchFamily="18" charset="0"/>
              <a:cs typeface="Times New Roman" panose="02020603050405020304" pitchFamily="18" charset="0"/>
            </a:endParaRPr>
          </a:p>
          <a:p>
            <a:pPr>
              <a:spcBef>
                <a:spcPts val="300"/>
              </a:spcBef>
            </a:pPr>
            <a:r>
              <a:rPr lang="en-IN" sz="2000" b="1" dirty="0">
                <a:latin typeface="Times New Roman" panose="02020603050405020304" pitchFamily="18" charset="0"/>
                <a:cs typeface="Times New Roman" panose="02020603050405020304" pitchFamily="18" charset="0"/>
              </a:rPr>
              <a:t>cin.clear </a:t>
            </a:r>
            <a:r>
              <a:rPr lang="en-IN" sz="2000" dirty="0">
                <a:latin typeface="Times New Roman" panose="02020603050405020304" pitchFamily="18" charset="0"/>
                <a:cs typeface="Times New Roman" panose="02020603050405020304" pitchFamily="18" charset="0"/>
              </a:rPr>
              <a:t>- </a:t>
            </a:r>
            <a:r>
              <a:rPr kumimoji="0" lang="en-US" altLang="en-US" sz="2000" i="0" u="none" strike="noStrike" cap="none" normalizeH="0" baseline="0" dirty="0">
                <a:ln>
                  <a:noFill/>
                </a:ln>
                <a:effectLst/>
                <a:latin typeface="Times New Roman" panose="02020603050405020304" pitchFamily="18" charset="0"/>
                <a:cs typeface="Times New Roman" panose="02020603050405020304" pitchFamily="18" charset="0"/>
              </a:rPr>
              <a:t>The cin.clear() clears the error flag on cin (so that future I/O operations will work correctly) </a:t>
            </a:r>
          </a:p>
          <a:p>
            <a:pPr>
              <a:spcBef>
                <a:spcPts val="300"/>
              </a:spcBef>
            </a:pPr>
            <a:endParaRPr kumimoji="0" lang="en-US" altLang="en-US" sz="2000" i="0" u="none" strike="noStrike" cap="none" normalizeH="0" baseline="0" dirty="0">
              <a:ln>
                <a:noFill/>
              </a:ln>
              <a:effectLst/>
              <a:latin typeface="Times New Roman" panose="02020603050405020304" pitchFamily="18" charset="0"/>
              <a:cs typeface="Times New Roman" panose="02020603050405020304" pitchFamily="18" charset="0"/>
            </a:endParaRPr>
          </a:p>
          <a:p>
            <a:pPr>
              <a:spcBef>
                <a:spcPts val="300"/>
              </a:spcBef>
            </a:pPr>
            <a:r>
              <a:rPr lang="en-IN" sz="2000" b="1" dirty="0">
                <a:latin typeface="Times New Roman" panose="02020603050405020304" pitchFamily="18" charset="0"/>
                <a:cs typeface="Times New Roman" panose="02020603050405020304" pitchFamily="18" charset="0"/>
              </a:rPr>
              <a:t>System(“cls”) </a:t>
            </a:r>
            <a:r>
              <a:rPr lang="en-IN" sz="2000" dirty="0">
                <a:latin typeface="Times New Roman" panose="02020603050405020304" pitchFamily="18" charset="0"/>
                <a:cs typeface="Times New Roman" panose="02020603050405020304" pitchFamily="18" charset="0"/>
              </a:rPr>
              <a:t>- </a:t>
            </a:r>
            <a:r>
              <a:rPr lang="en-US" sz="2000" i="0" dirty="0">
                <a:effectLst/>
                <a:latin typeface="Times New Roman" panose="02020603050405020304" pitchFamily="18" charset="0"/>
                <a:cs typeface="Times New Roman" panose="02020603050405020304" pitchFamily="18" charset="0"/>
              </a:rPr>
              <a:t>CLS (for clear screen) is a command used operating systems to clear the screen or console</a:t>
            </a:r>
          </a:p>
          <a:p>
            <a:pPr marL="0" indent="0">
              <a:spcBef>
                <a:spcPts val="300"/>
              </a:spcBef>
              <a:buNone/>
            </a:pPr>
            <a:r>
              <a:rPr lang="en-US" sz="2000" i="0" dirty="0">
                <a:effectLst/>
                <a:latin typeface="Times New Roman" panose="02020603050405020304" pitchFamily="18" charset="0"/>
                <a:cs typeface="Times New Roman" panose="02020603050405020304" pitchFamily="18" charset="0"/>
              </a:rPr>
              <a:t>                              window of  commands and any output generated by them.</a:t>
            </a:r>
          </a:p>
          <a:p>
            <a:pPr marL="0" indent="0">
              <a:spcBef>
                <a:spcPts val="300"/>
              </a:spcBef>
              <a:buNone/>
            </a:pPr>
            <a:endParaRPr lang="en-US" sz="2000" i="0" dirty="0">
              <a:effectLst/>
              <a:latin typeface="Times New Roman" panose="02020603050405020304" pitchFamily="18" charset="0"/>
              <a:cs typeface="Times New Roman" panose="02020603050405020304" pitchFamily="18" charset="0"/>
            </a:endParaRPr>
          </a:p>
          <a:p>
            <a:pPr>
              <a:spcBef>
                <a:spcPts val="300"/>
              </a:spcBef>
            </a:pPr>
            <a:r>
              <a:rPr lang="en-US" sz="2000" b="1" dirty="0">
                <a:latin typeface="Times New Roman" panose="02020603050405020304" pitchFamily="18" charset="0"/>
                <a:cs typeface="Times New Roman" panose="02020603050405020304" pitchFamily="18" charset="0"/>
              </a:rPr>
              <a:t>System(pause ) </a:t>
            </a:r>
            <a:r>
              <a:rPr lang="en-US" sz="2000" dirty="0">
                <a:latin typeface="Times New Roman" panose="02020603050405020304" pitchFamily="18" charset="0"/>
                <a:cs typeface="Times New Roman" panose="02020603050405020304" pitchFamily="18" charset="0"/>
              </a:rPr>
              <a:t>- </a:t>
            </a:r>
            <a:r>
              <a:rPr lang="en-US" sz="2000" i="0" dirty="0">
                <a:effectLst/>
                <a:latin typeface="Times New Roman" panose="02020603050405020304" pitchFamily="18" charset="0"/>
                <a:cs typeface="Times New Roman" panose="02020603050405020304" pitchFamily="18" charset="0"/>
              </a:rPr>
              <a:t>ses of system() in Windows OS are, system(“pause”) which is used to execute pause command and make  the screen/terminal wait for a key press.</a:t>
            </a:r>
          </a:p>
          <a:p>
            <a:pPr marL="0" indent="0">
              <a:spcBef>
                <a:spcPts val="300"/>
              </a:spcBef>
              <a:buNone/>
            </a:pPr>
            <a:endParaRPr lang="en-IN"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1E90473-38D4-4013-B7A8-BF2D242F4FC8}"/>
              </a:ext>
            </a:extLst>
          </p:cNvPr>
          <p:cNvSpPr/>
          <p:nvPr/>
        </p:nvSpPr>
        <p:spPr>
          <a:xfrm>
            <a:off x="1112905" y="350937"/>
            <a:ext cx="9966190" cy="646331"/>
          </a:xfrm>
          <a:prstGeom prst="rect">
            <a:avLst/>
          </a:prstGeom>
          <a:noFill/>
        </p:spPr>
        <p:txBody>
          <a:bodyPr wrap="none" lIns="91440" tIns="45720" rIns="91440" bIns="45720">
            <a:spAutoFit/>
          </a:bodyPr>
          <a:lstStyle/>
          <a:p>
            <a:pPr algn="ctr"/>
            <a:r>
              <a:rPr lang="en-US" sz="3600" b="1" u="sng" dirty="0">
                <a:ln w="12700">
                  <a:solidFill>
                    <a:schemeClr val="accent1"/>
                  </a:solidFill>
                  <a:prstDash val="solid"/>
                </a:ln>
                <a:solidFill>
                  <a:srgbClr val="FFCCFF"/>
                </a:solidFill>
                <a:effectLst>
                  <a:outerShdw dist="38100" dir="2640000" algn="bl" rotWithShape="0">
                    <a:schemeClr val="accent1"/>
                  </a:outerShdw>
                </a:effectLst>
                <a:latin typeface="Algerian" panose="04020705040A02060702" pitchFamily="82" charset="0"/>
              </a:rPr>
              <a:t>Extra Functions Used From Header Files </a:t>
            </a:r>
            <a:endParaRPr lang="en-US" sz="3600" b="1" u="sng" cap="none" spc="0" dirty="0">
              <a:ln w="12700">
                <a:solidFill>
                  <a:schemeClr val="accent1"/>
                </a:solidFill>
                <a:prstDash val="solid"/>
              </a:ln>
              <a:solidFill>
                <a:srgbClr val="FFCCFF"/>
              </a:solidFill>
              <a:effectLst>
                <a:outerShdw dist="38100" dir="2640000" algn="bl" rotWithShape="0">
                  <a:schemeClr val="accent1"/>
                </a:outerShdw>
              </a:effectLst>
              <a:latin typeface="Algerian" panose="04020705040A02060702" pitchFamily="82" charset="0"/>
            </a:endParaRPr>
          </a:p>
        </p:txBody>
      </p:sp>
      <p:sp>
        <p:nvSpPr>
          <p:cNvPr id="7" name="Footer Placeholder 2">
            <a:extLst>
              <a:ext uri="{FF2B5EF4-FFF2-40B4-BE49-F238E27FC236}">
                <a16:creationId xmlns:a16="http://schemas.microsoft.com/office/drawing/2014/main" id="{4DC97552-42BA-418C-9E18-1AD7B8EFDEE5}"/>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2" name="Slide Number Placeholder 1">
            <a:extLst>
              <a:ext uri="{FF2B5EF4-FFF2-40B4-BE49-F238E27FC236}">
                <a16:creationId xmlns:a16="http://schemas.microsoft.com/office/drawing/2014/main" id="{CFC35537-E85B-4FF4-B76C-FE767E235265}"/>
              </a:ext>
            </a:extLst>
          </p:cNvPr>
          <p:cNvSpPr>
            <a:spLocks noGrp="1"/>
          </p:cNvSpPr>
          <p:nvPr>
            <p:ph type="sldNum" sz="quarter" idx="12"/>
          </p:nvPr>
        </p:nvSpPr>
        <p:spPr/>
        <p:txBody>
          <a:bodyPr/>
          <a:lstStyle/>
          <a:p>
            <a:fld id="{68D20199-2A87-4B27-922C-CB7242A72753}" type="slidenum">
              <a:rPr lang="en-IN" smtClean="0"/>
              <a:t>16</a:t>
            </a:fld>
            <a:endParaRPr lang="en-IN" dirty="0"/>
          </a:p>
        </p:txBody>
      </p:sp>
    </p:spTree>
    <p:extLst>
      <p:ext uri="{BB962C8B-B14F-4D97-AF65-F5344CB8AC3E}">
        <p14:creationId xmlns:p14="http://schemas.microsoft.com/office/powerpoint/2010/main" val="203144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528947-83A6-4A9D-88F0-171A8508D7F6}"/>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7" name="Rectangle 6">
            <a:extLst>
              <a:ext uri="{FF2B5EF4-FFF2-40B4-BE49-F238E27FC236}">
                <a16:creationId xmlns:a16="http://schemas.microsoft.com/office/drawing/2014/main" id="{7B6D5BB9-DAF1-4C79-AAE1-FBE920ADF30F}"/>
              </a:ext>
            </a:extLst>
          </p:cNvPr>
          <p:cNvSpPr/>
          <p:nvPr/>
        </p:nvSpPr>
        <p:spPr>
          <a:xfrm>
            <a:off x="4478056" y="318472"/>
            <a:ext cx="2667718" cy="923330"/>
          </a:xfrm>
          <a:prstGeom prst="rect">
            <a:avLst/>
          </a:prstGeom>
          <a:noFill/>
        </p:spPr>
        <p:txBody>
          <a:bodyPr wrap="none" lIns="91440" tIns="45720" rIns="91440" bIns="45720">
            <a:spAutoFit/>
          </a:bodyPr>
          <a:lstStyle/>
          <a:p>
            <a:pPr algn="ctr"/>
            <a:r>
              <a:rPr lang="en-US" sz="5400" b="0" u="sng" cap="none" spc="0" dirty="0">
                <a:ln w="0"/>
                <a:solidFill>
                  <a:schemeClr val="accent6">
                    <a:lumMod val="60000"/>
                    <a:lumOff val="40000"/>
                  </a:schemeClr>
                </a:solidFill>
                <a:effectLst>
                  <a:outerShdw blurRad="38100" dist="19050" dir="2700000" algn="tl" rotWithShape="0">
                    <a:schemeClr val="dk1">
                      <a:alpha val="40000"/>
                    </a:schemeClr>
                  </a:outerShdw>
                </a:effectLst>
                <a:latin typeface="Algerian" panose="04020705040A02060702" pitchFamily="82" charset="0"/>
              </a:rPr>
              <a:t>Output</a:t>
            </a:r>
          </a:p>
        </p:txBody>
      </p:sp>
      <p:pic>
        <p:nvPicPr>
          <p:cNvPr id="9" name="Picture 8">
            <a:extLst>
              <a:ext uri="{FF2B5EF4-FFF2-40B4-BE49-F238E27FC236}">
                <a16:creationId xmlns:a16="http://schemas.microsoft.com/office/drawing/2014/main" id="{ACB79AD1-4CDD-4831-ADA7-A593636192C3}"/>
              </a:ext>
            </a:extLst>
          </p:cNvPr>
          <p:cNvPicPr>
            <a:picLocks noChangeAspect="1"/>
          </p:cNvPicPr>
          <p:nvPr/>
        </p:nvPicPr>
        <p:blipFill>
          <a:blip r:embed="rId2"/>
          <a:stretch>
            <a:fillRect/>
          </a:stretch>
        </p:blipFill>
        <p:spPr>
          <a:xfrm>
            <a:off x="2183906" y="1739155"/>
            <a:ext cx="7561976" cy="4617195"/>
          </a:xfrm>
          <a:prstGeom prst="rect">
            <a:avLst/>
          </a:prstGeom>
        </p:spPr>
      </p:pic>
      <p:sp>
        <p:nvSpPr>
          <p:cNvPr id="10" name="TextBox 9">
            <a:extLst>
              <a:ext uri="{FF2B5EF4-FFF2-40B4-BE49-F238E27FC236}">
                <a16:creationId xmlns:a16="http://schemas.microsoft.com/office/drawing/2014/main" id="{E74CA26C-F2C0-407A-A6B9-B73C0A027373}"/>
              </a:ext>
            </a:extLst>
          </p:cNvPr>
          <p:cNvSpPr txBox="1"/>
          <p:nvPr/>
        </p:nvSpPr>
        <p:spPr>
          <a:xfrm>
            <a:off x="5232486" y="1374030"/>
            <a:ext cx="1464815" cy="369332"/>
          </a:xfrm>
          <a:prstGeom prst="rect">
            <a:avLst/>
          </a:prstGeom>
          <a:noFill/>
        </p:spPr>
        <p:txBody>
          <a:bodyPr wrap="square" rtlCol="0">
            <a:spAutoFit/>
          </a:bodyPr>
          <a:lstStyle/>
          <a:p>
            <a:r>
              <a:rPr lang="en-US" dirty="0"/>
              <a:t>Front Page</a:t>
            </a:r>
            <a:endParaRPr lang="en-IN" dirty="0"/>
          </a:p>
        </p:txBody>
      </p:sp>
      <p:sp>
        <p:nvSpPr>
          <p:cNvPr id="2" name="Slide Number Placeholder 1">
            <a:extLst>
              <a:ext uri="{FF2B5EF4-FFF2-40B4-BE49-F238E27FC236}">
                <a16:creationId xmlns:a16="http://schemas.microsoft.com/office/drawing/2014/main" id="{8AC36DC5-7977-4B6F-9C05-6675F41A9B68}"/>
              </a:ext>
            </a:extLst>
          </p:cNvPr>
          <p:cNvSpPr>
            <a:spLocks noGrp="1"/>
          </p:cNvSpPr>
          <p:nvPr>
            <p:ph type="sldNum" sz="quarter" idx="12"/>
          </p:nvPr>
        </p:nvSpPr>
        <p:spPr/>
        <p:txBody>
          <a:bodyPr/>
          <a:lstStyle/>
          <a:p>
            <a:fld id="{68D20199-2A87-4B27-922C-CB7242A72753}" type="slidenum">
              <a:rPr lang="en-IN" smtClean="0"/>
              <a:t>17</a:t>
            </a:fld>
            <a:endParaRPr lang="en-IN" dirty="0"/>
          </a:p>
        </p:txBody>
      </p:sp>
    </p:spTree>
    <p:extLst>
      <p:ext uri="{BB962C8B-B14F-4D97-AF65-F5344CB8AC3E}">
        <p14:creationId xmlns:p14="http://schemas.microsoft.com/office/powerpoint/2010/main" val="3838996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FD27CD-A535-46EC-BF6B-B591EBBD309E}"/>
              </a:ext>
            </a:extLst>
          </p:cNvPr>
          <p:cNvSpPr/>
          <p:nvPr/>
        </p:nvSpPr>
        <p:spPr>
          <a:xfrm>
            <a:off x="3133817" y="597703"/>
            <a:ext cx="5104661" cy="550415"/>
          </a:xfrm>
          <a:prstGeom prst="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accent4"/>
                </a:solidFill>
                <a:effectLst>
                  <a:outerShdw blurRad="38100" dist="25400" dir="5400000" algn="ctr" rotWithShape="0">
                    <a:srgbClr val="6E747A">
                      <a:alpha val="43000"/>
                    </a:srgbClr>
                  </a:outerShdw>
                </a:effectLst>
                <a:latin typeface="Algerian" panose="04020705040A02060702" pitchFamily="82" charset="0"/>
              </a:rPr>
              <a:t>Main Menu</a:t>
            </a:r>
            <a:endParaRPr lang="en-IN" sz="4800" dirty="0">
              <a:ln w="0"/>
              <a:solidFill>
                <a:schemeClr val="accent4"/>
              </a:solidFill>
              <a:effectLst>
                <a:outerShdw blurRad="38100" dist="25400" dir="5400000" algn="ctr" rotWithShape="0">
                  <a:srgbClr val="6E747A">
                    <a:alpha val="43000"/>
                  </a:srgbClr>
                </a:outerShdw>
              </a:effectLst>
              <a:latin typeface="Algerian" panose="04020705040A02060702" pitchFamily="82" charset="0"/>
            </a:endParaRPr>
          </a:p>
        </p:txBody>
      </p:sp>
      <p:sp>
        <p:nvSpPr>
          <p:cNvPr id="4" name="Footer Placeholder 3">
            <a:extLst>
              <a:ext uri="{FF2B5EF4-FFF2-40B4-BE49-F238E27FC236}">
                <a16:creationId xmlns:a16="http://schemas.microsoft.com/office/drawing/2014/main" id="{ACDFD907-A4E1-4D63-A61B-F109DDDCBC66}"/>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pic>
        <p:nvPicPr>
          <p:cNvPr id="6" name="Picture 5">
            <a:extLst>
              <a:ext uri="{FF2B5EF4-FFF2-40B4-BE49-F238E27FC236}">
                <a16:creationId xmlns:a16="http://schemas.microsoft.com/office/drawing/2014/main" id="{B12F4BF9-74E4-443E-A1C8-A9569D5454BD}"/>
              </a:ext>
            </a:extLst>
          </p:cNvPr>
          <p:cNvPicPr>
            <a:picLocks noChangeAspect="1"/>
          </p:cNvPicPr>
          <p:nvPr/>
        </p:nvPicPr>
        <p:blipFill>
          <a:blip r:embed="rId2"/>
          <a:stretch>
            <a:fillRect/>
          </a:stretch>
        </p:blipFill>
        <p:spPr>
          <a:xfrm>
            <a:off x="1579374" y="1432016"/>
            <a:ext cx="8792703" cy="4826741"/>
          </a:xfrm>
          <a:prstGeom prst="rect">
            <a:avLst/>
          </a:prstGeom>
        </p:spPr>
      </p:pic>
      <p:sp>
        <p:nvSpPr>
          <p:cNvPr id="2" name="Slide Number Placeholder 1">
            <a:extLst>
              <a:ext uri="{FF2B5EF4-FFF2-40B4-BE49-F238E27FC236}">
                <a16:creationId xmlns:a16="http://schemas.microsoft.com/office/drawing/2014/main" id="{176C7097-87D3-439A-A36C-CFFAEAC63A24}"/>
              </a:ext>
            </a:extLst>
          </p:cNvPr>
          <p:cNvSpPr>
            <a:spLocks noGrp="1"/>
          </p:cNvSpPr>
          <p:nvPr>
            <p:ph type="sldNum" sz="quarter" idx="12"/>
          </p:nvPr>
        </p:nvSpPr>
        <p:spPr/>
        <p:txBody>
          <a:bodyPr/>
          <a:lstStyle/>
          <a:p>
            <a:fld id="{68D20199-2A87-4B27-922C-CB7242A72753}" type="slidenum">
              <a:rPr lang="en-IN" smtClean="0"/>
              <a:t>18</a:t>
            </a:fld>
            <a:endParaRPr lang="en-IN" dirty="0"/>
          </a:p>
        </p:txBody>
      </p:sp>
    </p:spTree>
    <p:extLst>
      <p:ext uri="{BB962C8B-B14F-4D97-AF65-F5344CB8AC3E}">
        <p14:creationId xmlns:p14="http://schemas.microsoft.com/office/powerpoint/2010/main" val="2419576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3B478C3-88FC-4BCC-ADBE-5B588280DABA}"/>
              </a:ext>
            </a:extLst>
          </p:cNvPr>
          <p:cNvPicPr>
            <a:picLocks noGrp="1" noChangeAspect="1"/>
          </p:cNvPicPr>
          <p:nvPr>
            <p:ph idx="1"/>
          </p:nvPr>
        </p:nvPicPr>
        <p:blipFill>
          <a:blip r:embed="rId2"/>
          <a:stretch>
            <a:fillRect/>
          </a:stretch>
        </p:blipFill>
        <p:spPr>
          <a:xfrm>
            <a:off x="6096000" y="1387127"/>
            <a:ext cx="5973870" cy="4351338"/>
          </a:xfrm>
        </p:spPr>
      </p:pic>
      <p:sp>
        <p:nvSpPr>
          <p:cNvPr id="4" name="Footer Placeholder 3">
            <a:extLst>
              <a:ext uri="{FF2B5EF4-FFF2-40B4-BE49-F238E27FC236}">
                <a16:creationId xmlns:a16="http://schemas.microsoft.com/office/drawing/2014/main" id="{61FBBF77-37E2-4EF7-8FD6-A5B9335DA1C6}"/>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pic>
        <p:nvPicPr>
          <p:cNvPr id="6" name="Picture 5">
            <a:extLst>
              <a:ext uri="{FF2B5EF4-FFF2-40B4-BE49-F238E27FC236}">
                <a16:creationId xmlns:a16="http://schemas.microsoft.com/office/drawing/2014/main" id="{C78B41DD-00AA-4B59-B520-40BC6A1D4408}"/>
              </a:ext>
            </a:extLst>
          </p:cNvPr>
          <p:cNvPicPr>
            <a:picLocks noChangeAspect="1"/>
          </p:cNvPicPr>
          <p:nvPr/>
        </p:nvPicPr>
        <p:blipFill rotWithShape="1">
          <a:blip r:embed="rId3"/>
          <a:srcRect r="7943"/>
          <a:stretch/>
        </p:blipFill>
        <p:spPr>
          <a:xfrm>
            <a:off x="204187" y="1284086"/>
            <a:ext cx="5761607" cy="4557420"/>
          </a:xfrm>
          <a:prstGeom prst="rect">
            <a:avLst/>
          </a:prstGeom>
        </p:spPr>
      </p:pic>
      <p:sp>
        <p:nvSpPr>
          <p:cNvPr id="2" name="Slide Number Placeholder 1">
            <a:extLst>
              <a:ext uri="{FF2B5EF4-FFF2-40B4-BE49-F238E27FC236}">
                <a16:creationId xmlns:a16="http://schemas.microsoft.com/office/drawing/2014/main" id="{710EC55A-0662-43F9-A041-B51AE537A34D}"/>
              </a:ext>
            </a:extLst>
          </p:cNvPr>
          <p:cNvSpPr>
            <a:spLocks noGrp="1"/>
          </p:cNvSpPr>
          <p:nvPr>
            <p:ph type="sldNum" sz="quarter" idx="12"/>
          </p:nvPr>
        </p:nvSpPr>
        <p:spPr/>
        <p:txBody>
          <a:bodyPr/>
          <a:lstStyle/>
          <a:p>
            <a:fld id="{68D20199-2A87-4B27-922C-CB7242A72753}" type="slidenum">
              <a:rPr lang="en-IN" smtClean="0"/>
              <a:t>19</a:t>
            </a:fld>
            <a:endParaRPr lang="en-IN" dirty="0"/>
          </a:p>
        </p:txBody>
      </p:sp>
    </p:spTree>
    <p:extLst>
      <p:ext uri="{BB962C8B-B14F-4D97-AF65-F5344CB8AC3E}">
        <p14:creationId xmlns:p14="http://schemas.microsoft.com/office/powerpoint/2010/main" val="725401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36B5-F824-492F-A529-F2BA58BA90E8}"/>
              </a:ext>
            </a:extLst>
          </p:cNvPr>
          <p:cNvSpPr>
            <a:spLocks noGrp="1"/>
          </p:cNvSpPr>
          <p:nvPr>
            <p:ph type="title"/>
          </p:nvPr>
        </p:nvSpPr>
        <p:spPr>
          <a:xfrm>
            <a:off x="942511" y="3283906"/>
            <a:ext cx="10449018" cy="1325563"/>
          </a:xfrm>
        </p:spPr>
        <p:txBody>
          <a:bodyPr>
            <a:normAutofit/>
          </a:bodyPr>
          <a:lstStyle/>
          <a:p>
            <a:pPr algn="ctr"/>
            <a:r>
              <a:rPr lang="en-US" b="1" u="sng" dirty="0">
                <a:ln w="12700">
                  <a:solidFill>
                    <a:schemeClr val="accent1"/>
                  </a:solidFill>
                  <a:prstDash val="solid"/>
                </a:ln>
                <a:solidFill>
                  <a:srgbClr val="FF0000"/>
                </a:solidFill>
                <a:effectLst>
                  <a:outerShdw dist="38100" dir="2640000" algn="bl" rotWithShape="0">
                    <a:schemeClr val="accent1"/>
                  </a:outerShdw>
                </a:effectLst>
              </a:rPr>
              <a:t>Covid -19 Self Care And Vaccine Tracker</a:t>
            </a:r>
          </a:p>
        </p:txBody>
      </p:sp>
      <p:sp>
        <p:nvSpPr>
          <p:cNvPr id="5" name="Rectangle 4">
            <a:extLst>
              <a:ext uri="{FF2B5EF4-FFF2-40B4-BE49-F238E27FC236}">
                <a16:creationId xmlns:a16="http://schemas.microsoft.com/office/drawing/2014/main" id="{E424E8E2-4060-4313-A98A-028D65FC5C4D}"/>
              </a:ext>
            </a:extLst>
          </p:cNvPr>
          <p:cNvSpPr/>
          <p:nvPr/>
        </p:nvSpPr>
        <p:spPr>
          <a:xfrm>
            <a:off x="2136558" y="2091108"/>
            <a:ext cx="8558073" cy="1261884"/>
          </a:xfrm>
          <a:prstGeom prst="rect">
            <a:avLst/>
          </a:prstGeom>
          <a:noFill/>
        </p:spPr>
        <p:txBody>
          <a:bodyPr wrap="square" lIns="91440" tIns="45720" rIns="91440" bIns="45720">
            <a:spAutoFit/>
          </a:bodyPr>
          <a:lstStyle/>
          <a:p>
            <a:pPr algn="ctr"/>
            <a:r>
              <a:rPr lang="en-US" sz="3600" b="1" dirty="0">
                <a:latin typeface="Arial Rounded MT Bold" pitchFamily="34" charset="0"/>
                <a:cs typeface="Arial" pitchFamily="34" charset="0"/>
              </a:rPr>
              <a:t>Session: Aug 2021 – Dec 2021 </a:t>
            </a:r>
          </a:p>
          <a:p>
            <a:pPr algn="ctr"/>
            <a:r>
              <a:rPr 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Batch – 2020-2024</a:t>
            </a:r>
            <a:endParaRPr lang="en-US" sz="4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 name="Rectangle 6">
            <a:extLst>
              <a:ext uri="{FF2B5EF4-FFF2-40B4-BE49-F238E27FC236}">
                <a16:creationId xmlns:a16="http://schemas.microsoft.com/office/drawing/2014/main" id="{16DFBCD6-8B16-4037-81A7-1C291133099B}"/>
              </a:ext>
            </a:extLst>
          </p:cNvPr>
          <p:cNvSpPr/>
          <p:nvPr/>
        </p:nvSpPr>
        <p:spPr>
          <a:xfrm>
            <a:off x="3012239" y="155641"/>
            <a:ext cx="6167522"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Medi-Caps University</a:t>
            </a:r>
          </a:p>
        </p:txBody>
      </p:sp>
      <p:sp>
        <p:nvSpPr>
          <p:cNvPr id="9" name="TextBox 8">
            <a:extLst>
              <a:ext uri="{FF2B5EF4-FFF2-40B4-BE49-F238E27FC236}">
                <a16:creationId xmlns:a16="http://schemas.microsoft.com/office/drawing/2014/main" id="{D1DC613F-DB4B-43E7-91AB-4236DD46961E}"/>
              </a:ext>
            </a:extLst>
          </p:cNvPr>
          <p:cNvSpPr txBox="1"/>
          <p:nvPr/>
        </p:nvSpPr>
        <p:spPr>
          <a:xfrm>
            <a:off x="4191019" y="1331874"/>
            <a:ext cx="3596897" cy="646331"/>
          </a:xfrm>
          <a:prstGeom prst="rect">
            <a:avLst/>
          </a:prstGeom>
          <a:noFill/>
        </p:spPr>
        <p:txBody>
          <a:bodyPr wrap="square">
            <a:spAutoFit/>
          </a:bodyPr>
          <a:lstStyle/>
          <a:p>
            <a:pPr lvl="1" algn="ctr"/>
            <a:r>
              <a:rPr lang="en-IN" sz="3600" b="1" dirty="0">
                <a:solidFill>
                  <a:srgbClr val="C00000"/>
                </a:solidFill>
                <a:latin typeface="Times New Roman" panose="02020603050405020304" pitchFamily="18" charset="0"/>
                <a:cs typeface="Times New Roman" panose="02020603050405020304" pitchFamily="18" charset="0"/>
              </a:rPr>
              <a:t>Mini Project </a:t>
            </a:r>
          </a:p>
        </p:txBody>
      </p:sp>
      <p:sp>
        <p:nvSpPr>
          <p:cNvPr id="11" name="TextBox 10">
            <a:extLst>
              <a:ext uri="{FF2B5EF4-FFF2-40B4-BE49-F238E27FC236}">
                <a16:creationId xmlns:a16="http://schemas.microsoft.com/office/drawing/2014/main" id="{443EA8FD-A159-43F4-B511-AF93E6A5F8FC}"/>
              </a:ext>
            </a:extLst>
          </p:cNvPr>
          <p:cNvSpPr txBox="1"/>
          <p:nvPr/>
        </p:nvSpPr>
        <p:spPr>
          <a:xfrm>
            <a:off x="847573" y="4556626"/>
            <a:ext cx="10593278" cy="2000548"/>
          </a:xfrm>
          <a:prstGeom prst="rect">
            <a:avLst/>
          </a:prstGeom>
          <a:noFill/>
        </p:spPr>
        <p:txBody>
          <a:bodyPr wrap="square">
            <a:spAutoFit/>
          </a:bodyPr>
          <a:lstStyle/>
          <a:p>
            <a:pPr algn="l"/>
            <a:r>
              <a:rPr lang="en-US" sz="2000" dirty="0">
                <a:solidFill>
                  <a:schemeClr val="tx1"/>
                </a:solidFill>
                <a:latin typeface="Arial Rounded MT Bold" pitchFamily="34" charset="0"/>
              </a:rPr>
              <a:t>           Submitted by</a:t>
            </a:r>
            <a:r>
              <a:rPr lang="en-US" sz="2400" dirty="0">
                <a:solidFill>
                  <a:schemeClr val="tx1"/>
                </a:solidFill>
                <a:latin typeface="Arial Rounded MT Bold" pitchFamily="34" charset="0"/>
              </a:rPr>
              <a:t>:                                                                    </a:t>
            </a:r>
            <a:r>
              <a:rPr lang="en-US" sz="2400" dirty="0">
                <a:latin typeface="Arial Rounded MT Bold" pitchFamily="34" charset="0"/>
              </a:rPr>
              <a:t>Guided By:</a:t>
            </a:r>
          </a:p>
          <a:p>
            <a:r>
              <a:rPr lang="pt-BR" sz="2000" b="0" dirty="0">
                <a:effectLst/>
                <a:latin typeface="Times New Roman" panose="02020603050405020304" pitchFamily="18" charset="0"/>
                <a:cs typeface="Times New Roman" panose="02020603050405020304" pitchFamily="18" charset="0"/>
              </a:rPr>
              <a:t>EN20CS301351 RISHI NIGAM                                                                </a:t>
            </a:r>
            <a:r>
              <a:rPr lang="en-US" sz="2000" dirty="0">
                <a:solidFill>
                  <a:schemeClr val="tx1"/>
                </a:solidFill>
                <a:latin typeface="Arial Rounded MT Bold" pitchFamily="34" charset="0"/>
              </a:rPr>
              <a:t>Mr. Arpit Deo Sir</a:t>
            </a:r>
            <a:endParaRPr lang="pt-BR" sz="2000" b="0" dirty="0">
              <a:effectLst/>
              <a:latin typeface="Times New Roman" panose="02020603050405020304" pitchFamily="18" charset="0"/>
              <a:cs typeface="Times New Roman" panose="02020603050405020304" pitchFamily="18" charset="0"/>
            </a:endParaRPr>
          </a:p>
          <a:p>
            <a:r>
              <a:rPr lang="pt-BR" sz="2000" b="0" dirty="0">
                <a:effectLst/>
                <a:latin typeface="Times New Roman" panose="02020603050405020304" pitchFamily="18" charset="0"/>
                <a:cs typeface="Times New Roman" panose="02020603050405020304" pitchFamily="18" charset="0"/>
              </a:rPr>
              <a:t>EN20CS301339 RASHMI KOLHE                                                           </a:t>
            </a:r>
            <a:r>
              <a:rPr lang="en-IN" sz="2000" dirty="0">
                <a:latin typeface="Times New Roman" panose="02020603050405020304" pitchFamily="18" charset="0"/>
                <a:ea typeface="Calibri" panose="020F0502020204030204" pitchFamily="34" charset="0"/>
                <a:cs typeface="Times New Roman" panose="02020603050405020304" pitchFamily="18" charset="0"/>
              </a:rPr>
              <a:t>Assistant professor</a:t>
            </a:r>
            <a:endParaRPr lang="pt-BR" sz="2000" b="0" dirty="0">
              <a:effectLst/>
              <a:latin typeface="Times New Roman" panose="02020603050405020304" pitchFamily="18" charset="0"/>
              <a:cs typeface="Times New Roman" panose="02020603050405020304" pitchFamily="18" charset="0"/>
            </a:endParaRPr>
          </a:p>
          <a:p>
            <a:r>
              <a:rPr lang="pt-BR" sz="2000" b="0" dirty="0">
                <a:effectLst/>
                <a:latin typeface="Times New Roman" panose="02020603050405020304" pitchFamily="18" charset="0"/>
                <a:cs typeface="Times New Roman" panose="02020603050405020304" pitchFamily="18" charset="0"/>
              </a:rPr>
              <a:t>EN20CS301317 PRIYANKA SHARMA</a:t>
            </a:r>
          </a:p>
          <a:p>
            <a:endParaRPr lang="pt-BR" sz="2000" b="0" dirty="0">
              <a:solidFill>
                <a:srgbClr val="FFFFFF"/>
              </a:solidFill>
              <a:effectLst/>
              <a:latin typeface="Consolas" panose="020B0609020204030204" pitchFamily="49" charset="0"/>
            </a:endParaRPr>
          </a:p>
          <a:p>
            <a:pPr algn="l"/>
            <a:endParaRPr lang="en-US" sz="2000" dirty="0">
              <a:latin typeface="Arial Rounded MT Bold" pitchFamily="34" charset="0"/>
            </a:endParaRPr>
          </a:p>
        </p:txBody>
      </p:sp>
      <p:sp>
        <p:nvSpPr>
          <p:cNvPr id="3" name="Footer Placeholder 2">
            <a:extLst>
              <a:ext uri="{FF2B5EF4-FFF2-40B4-BE49-F238E27FC236}">
                <a16:creationId xmlns:a16="http://schemas.microsoft.com/office/drawing/2014/main" id="{0AD90503-2F13-48F5-9DC7-2F71ED86AA35}"/>
              </a:ext>
            </a:extLst>
          </p:cNvPr>
          <p:cNvSpPr>
            <a:spLocks noGrp="1"/>
          </p:cNvSpPr>
          <p:nvPr>
            <p:ph type="ftr" sz="quarter" idx="11"/>
          </p:nvPr>
        </p:nvSpPr>
        <p:spPr>
          <a:xfrm>
            <a:off x="541538" y="6374106"/>
            <a:ext cx="10058400" cy="365125"/>
          </a:xfrm>
        </p:spPr>
        <p:txBody>
          <a:bodyPr/>
          <a:lstStyle/>
          <a:p>
            <a:r>
              <a:rPr lang="fi-FI" dirty="0"/>
              <a:t>EN20CS301351 RISHI NIGAM , EN20CS301339 RASHMI KOLHE , EN20CS301317 PRIYANKA SHARMA</a:t>
            </a:r>
            <a:endParaRPr lang="en-IN" dirty="0"/>
          </a:p>
        </p:txBody>
      </p:sp>
      <p:sp>
        <p:nvSpPr>
          <p:cNvPr id="4" name="Slide Number Placeholder 3">
            <a:extLst>
              <a:ext uri="{FF2B5EF4-FFF2-40B4-BE49-F238E27FC236}">
                <a16:creationId xmlns:a16="http://schemas.microsoft.com/office/drawing/2014/main" id="{57C14CFD-44E8-4ABE-96B3-8113554AF314}"/>
              </a:ext>
            </a:extLst>
          </p:cNvPr>
          <p:cNvSpPr>
            <a:spLocks noGrp="1"/>
          </p:cNvSpPr>
          <p:nvPr>
            <p:ph type="sldNum" sz="quarter" idx="12"/>
          </p:nvPr>
        </p:nvSpPr>
        <p:spPr/>
        <p:txBody>
          <a:bodyPr/>
          <a:lstStyle/>
          <a:p>
            <a:fld id="{68D20199-2A87-4B27-922C-CB7242A72753}" type="slidenum">
              <a:rPr lang="en-IN" sz="1800" smtClean="0"/>
              <a:pPr/>
              <a:t>2</a:t>
            </a:fld>
            <a:endParaRPr lang="en-IN" sz="1800" dirty="0"/>
          </a:p>
        </p:txBody>
      </p:sp>
    </p:spTree>
    <p:extLst>
      <p:ext uri="{BB962C8B-B14F-4D97-AF65-F5344CB8AC3E}">
        <p14:creationId xmlns:p14="http://schemas.microsoft.com/office/powerpoint/2010/main" val="9640439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C2178A-9FB8-4529-98A6-81A6E0B89298}"/>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pic>
        <p:nvPicPr>
          <p:cNvPr id="6" name="Picture 5">
            <a:extLst>
              <a:ext uri="{FF2B5EF4-FFF2-40B4-BE49-F238E27FC236}">
                <a16:creationId xmlns:a16="http://schemas.microsoft.com/office/drawing/2014/main" id="{ECBF37BD-27EF-4F92-818E-CC6183CA5260}"/>
              </a:ext>
            </a:extLst>
          </p:cNvPr>
          <p:cNvPicPr>
            <a:picLocks noChangeAspect="1"/>
          </p:cNvPicPr>
          <p:nvPr/>
        </p:nvPicPr>
        <p:blipFill>
          <a:blip r:embed="rId2"/>
          <a:stretch>
            <a:fillRect/>
          </a:stretch>
        </p:blipFill>
        <p:spPr>
          <a:xfrm>
            <a:off x="1681579" y="681037"/>
            <a:ext cx="8154880" cy="5286612"/>
          </a:xfrm>
          <a:prstGeom prst="rect">
            <a:avLst/>
          </a:prstGeom>
        </p:spPr>
      </p:pic>
      <p:sp>
        <p:nvSpPr>
          <p:cNvPr id="2" name="Slide Number Placeholder 1">
            <a:extLst>
              <a:ext uri="{FF2B5EF4-FFF2-40B4-BE49-F238E27FC236}">
                <a16:creationId xmlns:a16="http://schemas.microsoft.com/office/drawing/2014/main" id="{15CFB5DE-92E7-4807-984B-76994BF08B11}"/>
              </a:ext>
            </a:extLst>
          </p:cNvPr>
          <p:cNvSpPr>
            <a:spLocks noGrp="1"/>
          </p:cNvSpPr>
          <p:nvPr>
            <p:ph type="sldNum" sz="quarter" idx="12"/>
          </p:nvPr>
        </p:nvSpPr>
        <p:spPr/>
        <p:txBody>
          <a:bodyPr/>
          <a:lstStyle/>
          <a:p>
            <a:fld id="{68D20199-2A87-4B27-922C-CB7242A72753}" type="slidenum">
              <a:rPr lang="en-IN" smtClean="0"/>
              <a:t>20</a:t>
            </a:fld>
            <a:endParaRPr lang="en-IN" dirty="0"/>
          </a:p>
        </p:txBody>
      </p:sp>
    </p:spTree>
    <p:extLst>
      <p:ext uri="{BB962C8B-B14F-4D97-AF65-F5344CB8AC3E}">
        <p14:creationId xmlns:p14="http://schemas.microsoft.com/office/powerpoint/2010/main" val="3930649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F2BD-8D5D-408E-8739-4821AF0021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6AAA58-AFAA-4C8F-BE24-F1AD41887578}"/>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437C322D-2A24-4DC7-8885-68C1D7D4E63D}"/>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pic>
        <p:nvPicPr>
          <p:cNvPr id="6" name="Picture 5">
            <a:extLst>
              <a:ext uri="{FF2B5EF4-FFF2-40B4-BE49-F238E27FC236}">
                <a16:creationId xmlns:a16="http://schemas.microsoft.com/office/drawing/2014/main" id="{22B3A90C-C344-4162-A7B0-C8BC837EC56D}"/>
              </a:ext>
            </a:extLst>
          </p:cNvPr>
          <p:cNvPicPr>
            <a:picLocks noChangeAspect="1"/>
          </p:cNvPicPr>
          <p:nvPr/>
        </p:nvPicPr>
        <p:blipFill>
          <a:blip r:embed="rId2"/>
          <a:stretch>
            <a:fillRect/>
          </a:stretch>
        </p:blipFill>
        <p:spPr>
          <a:xfrm>
            <a:off x="923278" y="136525"/>
            <a:ext cx="10430522" cy="6144482"/>
          </a:xfrm>
          <a:prstGeom prst="rect">
            <a:avLst/>
          </a:prstGeom>
        </p:spPr>
      </p:pic>
      <p:sp>
        <p:nvSpPr>
          <p:cNvPr id="5" name="Slide Number Placeholder 4">
            <a:extLst>
              <a:ext uri="{FF2B5EF4-FFF2-40B4-BE49-F238E27FC236}">
                <a16:creationId xmlns:a16="http://schemas.microsoft.com/office/drawing/2014/main" id="{B8A96614-48FB-4C2D-9138-9EC4F61FB735}"/>
              </a:ext>
            </a:extLst>
          </p:cNvPr>
          <p:cNvSpPr>
            <a:spLocks noGrp="1"/>
          </p:cNvSpPr>
          <p:nvPr>
            <p:ph type="sldNum" sz="quarter" idx="12"/>
          </p:nvPr>
        </p:nvSpPr>
        <p:spPr/>
        <p:txBody>
          <a:bodyPr/>
          <a:lstStyle/>
          <a:p>
            <a:fld id="{68D20199-2A87-4B27-922C-CB7242A72753}" type="slidenum">
              <a:rPr lang="en-IN" smtClean="0"/>
              <a:t>21</a:t>
            </a:fld>
            <a:endParaRPr lang="en-IN" dirty="0"/>
          </a:p>
        </p:txBody>
      </p:sp>
    </p:spTree>
    <p:extLst>
      <p:ext uri="{BB962C8B-B14F-4D97-AF65-F5344CB8AC3E}">
        <p14:creationId xmlns:p14="http://schemas.microsoft.com/office/powerpoint/2010/main" val="3711787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47EB417-5245-42E9-91FD-3C5FC4635476}"/>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39D2122E-355A-4321-9B3A-C74B955F5DB9}"/>
              </a:ext>
            </a:extLst>
          </p:cNvPr>
          <p:cNvSpPr>
            <a:spLocks noGrp="1"/>
          </p:cNvSpPr>
          <p:nvPr>
            <p:ph type="sldNum" sz="quarter" idx="12"/>
          </p:nvPr>
        </p:nvSpPr>
        <p:spPr/>
        <p:txBody>
          <a:bodyPr/>
          <a:lstStyle/>
          <a:p>
            <a:fld id="{68D20199-2A87-4B27-922C-CB7242A72753}" type="slidenum">
              <a:rPr lang="en-IN" smtClean="0"/>
              <a:t>22</a:t>
            </a:fld>
            <a:endParaRPr lang="en-IN" dirty="0"/>
          </a:p>
        </p:txBody>
      </p:sp>
      <p:pic>
        <p:nvPicPr>
          <p:cNvPr id="6" name="Picture 5">
            <a:extLst>
              <a:ext uri="{FF2B5EF4-FFF2-40B4-BE49-F238E27FC236}">
                <a16:creationId xmlns:a16="http://schemas.microsoft.com/office/drawing/2014/main" id="{9BE86E9E-C403-4C8B-B52C-CA03C2488FF4}"/>
              </a:ext>
            </a:extLst>
          </p:cNvPr>
          <p:cNvPicPr>
            <a:picLocks noChangeAspect="1"/>
          </p:cNvPicPr>
          <p:nvPr/>
        </p:nvPicPr>
        <p:blipFill>
          <a:blip r:embed="rId2"/>
          <a:stretch>
            <a:fillRect/>
          </a:stretch>
        </p:blipFill>
        <p:spPr>
          <a:xfrm>
            <a:off x="363894" y="365124"/>
            <a:ext cx="9237306" cy="5991225"/>
          </a:xfrm>
          <a:prstGeom prst="rect">
            <a:avLst/>
          </a:prstGeom>
        </p:spPr>
      </p:pic>
    </p:spTree>
    <p:extLst>
      <p:ext uri="{BB962C8B-B14F-4D97-AF65-F5344CB8AC3E}">
        <p14:creationId xmlns:p14="http://schemas.microsoft.com/office/powerpoint/2010/main" val="1589366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B60FAF-519C-4A77-829C-9E18F4EB2A18}"/>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1377CE82-928C-40ED-994D-1D318DA634F0}"/>
              </a:ext>
            </a:extLst>
          </p:cNvPr>
          <p:cNvSpPr>
            <a:spLocks noGrp="1"/>
          </p:cNvSpPr>
          <p:nvPr>
            <p:ph type="sldNum" sz="quarter" idx="12"/>
          </p:nvPr>
        </p:nvSpPr>
        <p:spPr/>
        <p:txBody>
          <a:bodyPr/>
          <a:lstStyle/>
          <a:p>
            <a:fld id="{68D20199-2A87-4B27-922C-CB7242A72753}" type="slidenum">
              <a:rPr lang="en-IN" smtClean="0"/>
              <a:t>23</a:t>
            </a:fld>
            <a:endParaRPr lang="en-IN" dirty="0"/>
          </a:p>
        </p:txBody>
      </p:sp>
      <p:pic>
        <p:nvPicPr>
          <p:cNvPr id="6" name="Picture 5">
            <a:extLst>
              <a:ext uri="{FF2B5EF4-FFF2-40B4-BE49-F238E27FC236}">
                <a16:creationId xmlns:a16="http://schemas.microsoft.com/office/drawing/2014/main" id="{E99C7E9C-6C83-471D-B5F8-A85DB73441F4}"/>
              </a:ext>
            </a:extLst>
          </p:cNvPr>
          <p:cNvPicPr>
            <a:picLocks noChangeAspect="1"/>
          </p:cNvPicPr>
          <p:nvPr/>
        </p:nvPicPr>
        <p:blipFill>
          <a:blip r:embed="rId2"/>
          <a:stretch>
            <a:fillRect/>
          </a:stretch>
        </p:blipFill>
        <p:spPr>
          <a:xfrm>
            <a:off x="494522" y="136525"/>
            <a:ext cx="10191763" cy="6046703"/>
          </a:xfrm>
          <a:prstGeom prst="rect">
            <a:avLst/>
          </a:prstGeom>
        </p:spPr>
      </p:pic>
    </p:spTree>
    <p:extLst>
      <p:ext uri="{BB962C8B-B14F-4D97-AF65-F5344CB8AC3E}">
        <p14:creationId xmlns:p14="http://schemas.microsoft.com/office/powerpoint/2010/main" val="2666425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41D90DA-9689-45F1-A35C-8DFBF8CBEA8E}"/>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D4D6CFE4-9855-45D2-96C4-D5E34908FCD7}"/>
              </a:ext>
            </a:extLst>
          </p:cNvPr>
          <p:cNvSpPr>
            <a:spLocks noGrp="1"/>
          </p:cNvSpPr>
          <p:nvPr>
            <p:ph type="sldNum" sz="quarter" idx="12"/>
          </p:nvPr>
        </p:nvSpPr>
        <p:spPr/>
        <p:txBody>
          <a:bodyPr/>
          <a:lstStyle/>
          <a:p>
            <a:fld id="{68D20199-2A87-4B27-922C-CB7242A72753}" type="slidenum">
              <a:rPr lang="en-IN" smtClean="0"/>
              <a:t>24</a:t>
            </a:fld>
            <a:endParaRPr lang="en-IN" dirty="0"/>
          </a:p>
        </p:txBody>
      </p:sp>
      <p:pic>
        <p:nvPicPr>
          <p:cNvPr id="6" name="Picture 5">
            <a:extLst>
              <a:ext uri="{FF2B5EF4-FFF2-40B4-BE49-F238E27FC236}">
                <a16:creationId xmlns:a16="http://schemas.microsoft.com/office/drawing/2014/main" id="{323E7C7C-CDEA-4713-8EFF-AF4F7FEC3861}"/>
              </a:ext>
            </a:extLst>
          </p:cNvPr>
          <p:cNvPicPr>
            <a:picLocks noChangeAspect="1"/>
          </p:cNvPicPr>
          <p:nvPr/>
        </p:nvPicPr>
        <p:blipFill>
          <a:blip r:embed="rId2"/>
          <a:stretch>
            <a:fillRect/>
          </a:stretch>
        </p:blipFill>
        <p:spPr>
          <a:xfrm>
            <a:off x="1472583" y="365125"/>
            <a:ext cx="9246833" cy="5826396"/>
          </a:xfrm>
          <a:prstGeom prst="rect">
            <a:avLst/>
          </a:prstGeom>
        </p:spPr>
      </p:pic>
    </p:spTree>
    <p:extLst>
      <p:ext uri="{BB962C8B-B14F-4D97-AF65-F5344CB8AC3E}">
        <p14:creationId xmlns:p14="http://schemas.microsoft.com/office/powerpoint/2010/main" val="3708780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EE0780-0BBC-4489-8F1F-4F3F00BC86F0}"/>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E44C85B4-8B79-4DED-90E1-E56D14DBF1BF}"/>
              </a:ext>
            </a:extLst>
          </p:cNvPr>
          <p:cNvSpPr>
            <a:spLocks noGrp="1"/>
          </p:cNvSpPr>
          <p:nvPr>
            <p:ph type="sldNum" sz="quarter" idx="12"/>
          </p:nvPr>
        </p:nvSpPr>
        <p:spPr/>
        <p:txBody>
          <a:bodyPr/>
          <a:lstStyle/>
          <a:p>
            <a:fld id="{68D20199-2A87-4B27-922C-CB7242A72753}" type="slidenum">
              <a:rPr lang="en-IN" smtClean="0"/>
              <a:t>25</a:t>
            </a:fld>
            <a:endParaRPr lang="en-IN" dirty="0"/>
          </a:p>
        </p:txBody>
      </p:sp>
      <p:pic>
        <p:nvPicPr>
          <p:cNvPr id="6" name="Picture 5">
            <a:extLst>
              <a:ext uri="{FF2B5EF4-FFF2-40B4-BE49-F238E27FC236}">
                <a16:creationId xmlns:a16="http://schemas.microsoft.com/office/drawing/2014/main" id="{C79FD03A-FED9-45F8-AA54-BD5399AB59A6}"/>
              </a:ext>
            </a:extLst>
          </p:cNvPr>
          <p:cNvPicPr>
            <a:picLocks noChangeAspect="1"/>
          </p:cNvPicPr>
          <p:nvPr/>
        </p:nvPicPr>
        <p:blipFill>
          <a:blip r:embed="rId2"/>
          <a:stretch>
            <a:fillRect/>
          </a:stretch>
        </p:blipFill>
        <p:spPr>
          <a:xfrm>
            <a:off x="1269852" y="299946"/>
            <a:ext cx="9177906" cy="5877017"/>
          </a:xfrm>
          <a:prstGeom prst="rect">
            <a:avLst/>
          </a:prstGeom>
        </p:spPr>
      </p:pic>
    </p:spTree>
    <p:extLst>
      <p:ext uri="{BB962C8B-B14F-4D97-AF65-F5344CB8AC3E}">
        <p14:creationId xmlns:p14="http://schemas.microsoft.com/office/powerpoint/2010/main" val="3556919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3C11D26-1B2B-4A04-9E92-16C42BD966EE}"/>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3" name="Slide Number Placeholder 2">
            <a:extLst>
              <a:ext uri="{FF2B5EF4-FFF2-40B4-BE49-F238E27FC236}">
                <a16:creationId xmlns:a16="http://schemas.microsoft.com/office/drawing/2014/main" id="{0B67ABE8-B8FA-47C3-AC38-AFF6482D9591}"/>
              </a:ext>
            </a:extLst>
          </p:cNvPr>
          <p:cNvSpPr>
            <a:spLocks noGrp="1"/>
          </p:cNvSpPr>
          <p:nvPr>
            <p:ph type="sldNum" sz="quarter" idx="12"/>
          </p:nvPr>
        </p:nvSpPr>
        <p:spPr/>
        <p:txBody>
          <a:bodyPr/>
          <a:lstStyle/>
          <a:p>
            <a:fld id="{68D20199-2A87-4B27-922C-CB7242A72753}" type="slidenum">
              <a:rPr lang="en-IN" smtClean="0"/>
              <a:t>26</a:t>
            </a:fld>
            <a:endParaRPr lang="en-IN" dirty="0"/>
          </a:p>
        </p:txBody>
      </p:sp>
      <p:pic>
        <p:nvPicPr>
          <p:cNvPr id="6" name="Content Placeholder 5">
            <a:extLst>
              <a:ext uri="{FF2B5EF4-FFF2-40B4-BE49-F238E27FC236}">
                <a16:creationId xmlns:a16="http://schemas.microsoft.com/office/drawing/2014/main" id="{A14D9484-B56E-4DF5-8674-A1F929C393B4}"/>
              </a:ext>
            </a:extLst>
          </p:cNvPr>
          <p:cNvPicPr>
            <a:picLocks noGrp="1" noChangeAspect="1"/>
          </p:cNvPicPr>
          <p:nvPr>
            <p:ph idx="4294967295"/>
          </p:nvPr>
        </p:nvPicPr>
        <p:blipFill>
          <a:blip r:embed="rId2"/>
          <a:stretch>
            <a:fillRect/>
          </a:stretch>
        </p:blipFill>
        <p:spPr>
          <a:xfrm>
            <a:off x="587828" y="365125"/>
            <a:ext cx="9121321" cy="5900738"/>
          </a:xfrm>
        </p:spPr>
      </p:pic>
    </p:spTree>
    <p:extLst>
      <p:ext uri="{BB962C8B-B14F-4D97-AF65-F5344CB8AC3E}">
        <p14:creationId xmlns:p14="http://schemas.microsoft.com/office/powerpoint/2010/main" val="2887948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77A865F-8521-4818-9B7F-F9577771DCA2}"/>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05D658D0-B2F0-43AB-B7D7-1E08AEE9C2B0}"/>
              </a:ext>
            </a:extLst>
          </p:cNvPr>
          <p:cNvSpPr>
            <a:spLocks noGrp="1"/>
          </p:cNvSpPr>
          <p:nvPr>
            <p:ph type="sldNum" sz="quarter" idx="12"/>
          </p:nvPr>
        </p:nvSpPr>
        <p:spPr/>
        <p:txBody>
          <a:bodyPr/>
          <a:lstStyle/>
          <a:p>
            <a:fld id="{68D20199-2A87-4B27-922C-CB7242A72753}" type="slidenum">
              <a:rPr lang="en-IN" smtClean="0"/>
              <a:t>27</a:t>
            </a:fld>
            <a:endParaRPr lang="en-IN" dirty="0"/>
          </a:p>
        </p:txBody>
      </p:sp>
      <p:pic>
        <p:nvPicPr>
          <p:cNvPr id="6" name="Picture 5">
            <a:extLst>
              <a:ext uri="{FF2B5EF4-FFF2-40B4-BE49-F238E27FC236}">
                <a16:creationId xmlns:a16="http://schemas.microsoft.com/office/drawing/2014/main" id="{2CD739AF-EF9E-47A6-A5CA-FD70ABDF36C0}"/>
              </a:ext>
            </a:extLst>
          </p:cNvPr>
          <p:cNvPicPr>
            <a:picLocks noChangeAspect="1"/>
          </p:cNvPicPr>
          <p:nvPr/>
        </p:nvPicPr>
        <p:blipFill>
          <a:blip r:embed="rId2"/>
          <a:stretch>
            <a:fillRect/>
          </a:stretch>
        </p:blipFill>
        <p:spPr>
          <a:xfrm>
            <a:off x="699796" y="358467"/>
            <a:ext cx="10086573" cy="5974672"/>
          </a:xfrm>
          <a:prstGeom prst="rect">
            <a:avLst/>
          </a:prstGeom>
        </p:spPr>
      </p:pic>
    </p:spTree>
    <p:extLst>
      <p:ext uri="{BB962C8B-B14F-4D97-AF65-F5344CB8AC3E}">
        <p14:creationId xmlns:p14="http://schemas.microsoft.com/office/powerpoint/2010/main" val="3489675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E7F9-9DD6-4B42-8010-798BE25DFECF}"/>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BC9B3B3C-E7FF-452A-9D7E-F68B6E665B3F}"/>
              </a:ext>
            </a:extLst>
          </p:cNvPr>
          <p:cNvPicPr>
            <a:picLocks noGrp="1" noChangeAspect="1"/>
          </p:cNvPicPr>
          <p:nvPr>
            <p:ph idx="1"/>
          </p:nvPr>
        </p:nvPicPr>
        <p:blipFill>
          <a:blip r:embed="rId2"/>
          <a:stretch>
            <a:fillRect/>
          </a:stretch>
        </p:blipFill>
        <p:spPr>
          <a:xfrm>
            <a:off x="2663301" y="2374119"/>
            <a:ext cx="5792158" cy="3880794"/>
          </a:xfrm>
        </p:spPr>
      </p:pic>
      <p:sp>
        <p:nvSpPr>
          <p:cNvPr id="4" name="Footer Placeholder 3">
            <a:extLst>
              <a:ext uri="{FF2B5EF4-FFF2-40B4-BE49-F238E27FC236}">
                <a16:creationId xmlns:a16="http://schemas.microsoft.com/office/drawing/2014/main" id="{84A2BCD2-CE8D-416A-8102-0C08E1C6BA0A}"/>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pic>
        <p:nvPicPr>
          <p:cNvPr id="6" name="Picture 5">
            <a:extLst>
              <a:ext uri="{FF2B5EF4-FFF2-40B4-BE49-F238E27FC236}">
                <a16:creationId xmlns:a16="http://schemas.microsoft.com/office/drawing/2014/main" id="{08C2EA3D-3AB4-4F93-BA69-87FD6A45814D}"/>
              </a:ext>
            </a:extLst>
          </p:cNvPr>
          <p:cNvPicPr>
            <a:picLocks noChangeAspect="1"/>
          </p:cNvPicPr>
          <p:nvPr/>
        </p:nvPicPr>
        <p:blipFill rotWithShape="1">
          <a:blip r:embed="rId3"/>
          <a:srcRect b="30452"/>
          <a:stretch/>
        </p:blipFill>
        <p:spPr>
          <a:xfrm>
            <a:off x="692866" y="202066"/>
            <a:ext cx="10013603" cy="2070617"/>
          </a:xfrm>
          <a:prstGeom prst="rect">
            <a:avLst/>
          </a:prstGeom>
        </p:spPr>
      </p:pic>
      <p:sp>
        <p:nvSpPr>
          <p:cNvPr id="3" name="Slide Number Placeholder 2">
            <a:extLst>
              <a:ext uri="{FF2B5EF4-FFF2-40B4-BE49-F238E27FC236}">
                <a16:creationId xmlns:a16="http://schemas.microsoft.com/office/drawing/2014/main" id="{A88A5116-4FF8-4B46-9FFC-045936216134}"/>
              </a:ext>
            </a:extLst>
          </p:cNvPr>
          <p:cNvSpPr>
            <a:spLocks noGrp="1"/>
          </p:cNvSpPr>
          <p:nvPr>
            <p:ph type="sldNum" sz="quarter" idx="12"/>
          </p:nvPr>
        </p:nvSpPr>
        <p:spPr/>
        <p:txBody>
          <a:bodyPr/>
          <a:lstStyle/>
          <a:p>
            <a:fld id="{68D20199-2A87-4B27-922C-CB7242A72753}" type="slidenum">
              <a:rPr lang="en-IN" smtClean="0"/>
              <a:t>28</a:t>
            </a:fld>
            <a:endParaRPr lang="en-IN" dirty="0"/>
          </a:p>
        </p:txBody>
      </p:sp>
    </p:spTree>
    <p:extLst>
      <p:ext uri="{BB962C8B-B14F-4D97-AF65-F5344CB8AC3E}">
        <p14:creationId xmlns:p14="http://schemas.microsoft.com/office/powerpoint/2010/main" val="1184122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B24B27-872C-443C-A512-E365932DC3C8}"/>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5D8932F1-0269-41A2-B6D7-6324151F8294}"/>
              </a:ext>
            </a:extLst>
          </p:cNvPr>
          <p:cNvSpPr>
            <a:spLocks noGrp="1"/>
          </p:cNvSpPr>
          <p:nvPr>
            <p:ph type="sldNum" sz="quarter" idx="12"/>
          </p:nvPr>
        </p:nvSpPr>
        <p:spPr/>
        <p:txBody>
          <a:bodyPr/>
          <a:lstStyle/>
          <a:p>
            <a:fld id="{68D20199-2A87-4B27-922C-CB7242A72753}" type="slidenum">
              <a:rPr lang="en-IN" smtClean="0"/>
              <a:t>29</a:t>
            </a:fld>
            <a:endParaRPr lang="en-IN" dirty="0"/>
          </a:p>
        </p:txBody>
      </p:sp>
      <p:pic>
        <p:nvPicPr>
          <p:cNvPr id="6" name="Picture 5">
            <a:extLst>
              <a:ext uri="{FF2B5EF4-FFF2-40B4-BE49-F238E27FC236}">
                <a16:creationId xmlns:a16="http://schemas.microsoft.com/office/drawing/2014/main" id="{1A288EEC-15BC-4E7D-BF04-A95B985A3EA2}"/>
              </a:ext>
            </a:extLst>
          </p:cNvPr>
          <p:cNvPicPr>
            <a:picLocks noChangeAspect="1"/>
          </p:cNvPicPr>
          <p:nvPr/>
        </p:nvPicPr>
        <p:blipFill>
          <a:blip r:embed="rId2"/>
          <a:stretch>
            <a:fillRect/>
          </a:stretch>
        </p:blipFill>
        <p:spPr>
          <a:xfrm>
            <a:off x="838200" y="946285"/>
            <a:ext cx="10943385" cy="4965429"/>
          </a:xfrm>
          <a:prstGeom prst="rect">
            <a:avLst/>
          </a:prstGeom>
        </p:spPr>
      </p:pic>
    </p:spTree>
    <p:extLst>
      <p:ext uri="{BB962C8B-B14F-4D97-AF65-F5344CB8AC3E}">
        <p14:creationId xmlns:p14="http://schemas.microsoft.com/office/powerpoint/2010/main" val="332299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F4F1A68-95D1-4BBC-A667-543EFCD829E3}"/>
              </a:ext>
            </a:extLst>
          </p:cNvPr>
          <p:cNvSpPr/>
          <p:nvPr/>
        </p:nvSpPr>
        <p:spPr>
          <a:xfrm>
            <a:off x="2637157" y="270481"/>
            <a:ext cx="5973443" cy="811870"/>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1400" dirty="0"/>
          </a:p>
        </p:txBody>
      </p:sp>
      <p:sp>
        <p:nvSpPr>
          <p:cNvPr id="2" name="Title 1">
            <a:extLst>
              <a:ext uri="{FF2B5EF4-FFF2-40B4-BE49-F238E27FC236}">
                <a16:creationId xmlns:a16="http://schemas.microsoft.com/office/drawing/2014/main" id="{BC192FB8-2ECB-4C72-8AA9-E313C6C32240}"/>
              </a:ext>
            </a:extLst>
          </p:cNvPr>
          <p:cNvSpPr>
            <a:spLocks noGrp="1"/>
          </p:cNvSpPr>
          <p:nvPr>
            <p:ph type="title"/>
          </p:nvPr>
        </p:nvSpPr>
        <p:spPr>
          <a:xfrm>
            <a:off x="2868967" y="441910"/>
            <a:ext cx="6454066" cy="584785"/>
          </a:xfrm>
        </p:spPr>
        <p:txBody>
          <a:bodyPr>
            <a:noAutofit/>
          </a:bodyPr>
          <a:lstStyle/>
          <a:p>
            <a:r>
              <a:rPr lang="en-US" b="1" u="sng" dirty="0">
                <a:ln w="22225">
                  <a:solidFill>
                    <a:schemeClr val="accent2"/>
                  </a:solidFill>
                  <a:prstDash val="solid"/>
                </a:ln>
                <a:solidFill>
                  <a:schemeClr val="accent2">
                    <a:lumMod val="40000"/>
                    <a:lumOff val="60000"/>
                  </a:schemeClr>
                </a:solidFill>
                <a:latin typeface="Algerian" panose="04020705040A02060702" pitchFamily="82" charset="0"/>
                <a:cs typeface="Times New Roman" panose="02020603050405020304" pitchFamily="18" charset="0"/>
              </a:rPr>
              <a:t>Acknowledgement</a:t>
            </a:r>
            <a:endParaRPr lang="en-IN" u="sng" dirty="0">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162C82-1D29-4FAD-A6F6-A492381B3FC6}"/>
              </a:ext>
            </a:extLst>
          </p:cNvPr>
          <p:cNvSpPr>
            <a:spLocks noGrp="1"/>
          </p:cNvSpPr>
          <p:nvPr>
            <p:ph idx="1"/>
          </p:nvPr>
        </p:nvSpPr>
        <p:spPr>
          <a:xfrm>
            <a:off x="838199" y="2043403"/>
            <a:ext cx="10058399" cy="3732246"/>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We would like to express our special thanks to our Professor                    </a:t>
            </a:r>
            <a:r>
              <a:rPr lang="en-US" sz="2800" dirty="0" err="1">
                <a:latin typeface="Times New Roman" panose="02020603050405020304" pitchFamily="18" charset="0"/>
                <a:cs typeface="Times New Roman" panose="02020603050405020304" pitchFamily="18" charset="0"/>
              </a:rPr>
              <a:t>Mr.Arpit</a:t>
            </a:r>
            <a:r>
              <a:rPr lang="en-US" sz="2800" dirty="0">
                <a:latin typeface="Times New Roman" panose="02020603050405020304" pitchFamily="18" charset="0"/>
                <a:cs typeface="Times New Roman" panose="02020603050405020304" pitchFamily="18" charset="0"/>
              </a:rPr>
              <a:t> Deo Sir who gave us the golden opportunity to do this wonderful project on the topic “</a:t>
            </a:r>
            <a:r>
              <a:rPr lang="en-US" b="1" u="sng" dirty="0">
                <a:ln w="12700">
                  <a:solidFill>
                    <a:schemeClr val="accent1"/>
                  </a:solidFill>
                  <a:prstDash val="solid"/>
                </a:ln>
                <a:solidFill>
                  <a:srgbClr val="FF0000"/>
                </a:solidFill>
                <a:effectLst>
                  <a:outerShdw dist="38100" dir="2640000" algn="bl" rotWithShape="0">
                    <a:schemeClr val="accent1"/>
                  </a:outerShdw>
                </a:effectLst>
              </a:rPr>
              <a:t>Covid -19 Self Care And Vaccine Tracker</a:t>
            </a:r>
            <a:r>
              <a:rPr lang="en-US" sz="2800" dirty="0">
                <a:latin typeface="Times New Roman" panose="02020603050405020304" pitchFamily="18" charset="0"/>
                <a:cs typeface="Times New Roman" panose="02020603050405020304" pitchFamily="18" charset="0"/>
              </a:rPr>
              <a:t>” which also helped us in doing a lot of research and we come to know about so many new things</a:t>
            </a:r>
            <a:r>
              <a:rPr lang="en-US" sz="1600"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6" name="Footer Placeholder 2">
            <a:extLst>
              <a:ext uri="{FF2B5EF4-FFF2-40B4-BE49-F238E27FC236}">
                <a16:creationId xmlns:a16="http://schemas.microsoft.com/office/drawing/2014/main" id="{363DD00C-4C63-4F8B-83DE-794DF4BAF636}"/>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28FC607C-24DB-459D-B890-33FE7B577A76}"/>
              </a:ext>
            </a:extLst>
          </p:cNvPr>
          <p:cNvSpPr>
            <a:spLocks noGrp="1"/>
          </p:cNvSpPr>
          <p:nvPr>
            <p:ph type="sldNum" sz="quarter" idx="12"/>
          </p:nvPr>
        </p:nvSpPr>
        <p:spPr/>
        <p:txBody>
          <a:bodyPr/>
          <a:lstStyle/>
          <a:p>
            <a:fld id="{68D20199-2A87-4B27-922C-CB7242A72753}" type="slidenum">
              <a:rPr lang="en-IN" sz="2400" b="1" smtClean="0">
                <a:latin typeface="Arial Rounded MT Bold" panose="020F0704030504030204" pitchFamily="34" charset="0"/>
              </a:rPr>
              <a:t>3</a:t>
            </a:fld>
            <a:endParaRPr lang="en-IN" sz="2400" b="1" dirty="0">
              <a:latin typeface="Arial Rounded MT Bold" panose="020F0704030504030204" pitchFamily="34" charset="0"/>
            </a:endParaRPr>
          </a:p>
        </p:txBody>
      </p:sp>
    </p:spTree>
    <p:extLst>
      <p:ext uri="{BB962C8B-B14F-4D97-AF65-F5344CB8AC3E}">
        <p14:creationId xmlns:p14="http://schemas.microsoft.com/office/powerpoint/2010/main" val="1462011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25DFDD-2783-4DF0-8017-034EB063465B}"/>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0823CC27-E3F0-4CE6-BFAE-341EA21444D1}"/>
              </a:ext>
            </a:extLst>
          </p:cNvPr>
          <p:cNvSpPr>
            <a:spLocks noGrp="1"/>
          </p:cNvSpPr>
          <p:nvPr>
            <p:ph type="sldNum" sz="quarter" idx="12"/>
          </p:nvPr>
        </p:nvSpPr>
        <p:spPr/>
        <p:txBody>
          <a:bodyPr/>
          <a:lstStyle/>
          <a:p>
            <a:fld id="{68D20199-2A87-4B27-922C-CB7242A72753}" type="slidenum">
              <a:rPr lang="en-IN" smtClean="0"/>
              <a:t>30</a:t>
            </a:fld>
            <a:endParaRPr lang="en-IN" dirty="0"/>
          </a:p>
        </p:txBody>
      </p:sp>
      <p:pic>
        <p:nvPicPr>
          <p:cNvPr id="6" name="Picture 5">
            <a:extLst>
              <a:ext uri="{FF2B5EF4-FFF2-40B4-BE49-F238E27FC236}">
                <a16:creationId xmlns:a16="http://schemas.microsoft.com/office/drawing/2014/main" id="{C0F6E8DE-AFFE-46DF-B392-67F2CA0ED44F}"/>
              </a:ext>
            </a:extLst>
          </p:cNvPr>
          <p:cNvPicPr>
            <a:picLocks noChangeAspect="1"/>
          </p:cNvPicPr>
          <p:nvPr/>
        </p:nvPicPr>
        <p:blipFill>
          <a:blip r:embed="rId2"/>
          <a:stretch>
            <a:fillRect/>
          </a:stretch>
        </p:blipFill>
        <p:spPr>
          <a:xfrm>
            <a:off x="642257" y="1103059"/>
            <a:ext cx="10525582" cy="4854945"/>
          </a:xfrm>
          <a:prstGeom prst="rect">
            <a:avLst/>
          </a:prstGeom>
        </p:spPr>
      </p:pic>
    </p:spTree>
    <p:extLst>
      <p:ext uri="{BB962C8B-B14F-4D97-AF65-F5344CB8AC3E}">
        <p14:creationId xmlns:p14="http://schemas.microsoft.com/office/powerpoint/2010/main" val="3099205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CEF0-6F20-446C-B35D-4BE87D7C4129}"/>
              </a:ext>
            </a:extLst>
          </p:cNvPr>
          <p:cNvSpPr>
            <a:spLocks noGrp="1"/>
          </p:cNvSpPr>
          <p:nvPr>
            <p:ph type="title"/>
          </p:nvPr>
        </p:nvSpPr>
        <p:spPr>
          <a:xfrm>
            <a:off x="838200" y="365125"/>
            <a:ext cx="10515600" cy="1640957"/>
          </a:xfrm>
        </p:spPr>
        <p:txBody>
          <a:bodyPr/>
          <a:lstStyle/>
          <a:p>
            <a:pPr algn="ctr"/>
            <a:r>
              <a:rPr lang="en-US" sz="4400" b="1" u="sng"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Algerian" panose="04020705040A02060702" pitchFamily="82" charset="0"/>
              </a:rPr>
              <a:t>Future Scope</a:t>
            </a:r>
            <a:br>
              <a:rPr lang="en-US" sz="4400" b="1" u="sng"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Algerian" panose="04020705040A02060702" pitchFamily="82" charset="0"/>
              </a:rPr>
            </a:br>
            <a:endParaRPr lang="en-IN" dirty="0"/>
          </a:p>
        </p:txBody>
      </p:sp>
      <p:sp>
        <p:nvSpPr>
          <p:cNvPr id="3" name="Content Placeholder 2">
            <a:extLst>
              <a:ext uri="{FF2B5EF4-FFF2-40B4-BE49-F238E27FC236}">
                <a16:creationId xmlns:a16="http://schemas.microsoft.com/office/drawing/2014/main" id="{4F0A64AF-6E13-4588-AF43-667EAC355BEE}"/>
              </a:ext>
            </a:extLst>
          </p:cNvPr>
          <p:cNvSpPr>
            <a:spLocks noGrp="1"/>
          </p:cNvSpPr>
          <p:nvPr>
            <p:ph idx="1"/>
          </p:nvPr>
        </p:nvSpPr>
        <p:spPr/>
        <p:txBody>
          <a:bodyPr/>
          <a:lstStyle/>
          <a:p>
            <a:pPr algn="just">
              <a:lnSpc>
                <a:spcPct val="10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This application can be easily implemented under various situations. we can add new features as and when we require. Reusability is possible when we require in this application.</a:t>
            </a:r>
          </a:p>
          <a:p>
            <a:pPr algn="just">
              <a:lnSpc>
                <a:spcPct val="10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This software is extendable in ways the developer may not expect as the code is easily understandable.</a:t>
            </a:r>
            <a:endParaRPr lang="en-IN" dirty="0">
              <a:latin typeface="Times New Roman" panose="02020603050405020304" pitchFamily="18" charset="0"/>
              <a:cs typeface="Times New Roman" panose="02020603050405020304" pitchFamily="18" charset="0"/>
            </a:endParaRPr>
          </a:p>
          <a:p>
            <a:pPr algn="just">
              <a:lnSpc>
                <a:spcPct val="100000"/>
              </a:lnSpc>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Features like GPS system , More Security etc.. Can be added in future which will make  Application more efficient</a:t>
            </a:r>
            <a:r>
              <a:rPr lang="en-IN" dirty="0">
                <a:solidFill>
                  <a:schemeClr val="accent6">
                    <a:lumMod val="75000"/>
                  </a:schemeClr>
                </a:solidFill>
                <a:latin typeface="Times New Roman" panose="02020603050405020304" pitchFamily="18" charset="0"/>
                <a:cs typeface="Times New Roman" panose="02020603050405020304" pitchFamily="18" charset="0"/>
              </a:rPr>
              <a:t>.</a:t>
            </a:r>
          </a:p>
          <a:p>
            <a:endParaRPr lang="en-IN" dirty="0"/>
          </a:p>
        </p:txBody>
      </p:sp>
      <p:sp>
        <p:nvSpPr>
          <p:cNvPr id="4" name="Footer Placeholder 3">
            <a:extLst>
              <a:ext uri="{FF2B5EF4-FFF2-40B4-BE49-F238E27FC236}">
                <a16:creationId xmlns:a16="http://schemas.microsoft.com/office/drawing/2014/main" id="{8281063F-8616-45FB-B8A7-D2061DE87423}"/>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712969A9-0D25-4142-8AB1-66E0263B3ADF}"/>
              </a:ext>
            </a:extLst>
          </p:cNvPr>
          <p:cNvSpPr>
            <a:spLocks noGrp="1"/>
          </p:cNvSpPr>
          <p:nvPr>
            <p:ph type="sldNum" sz="quarter" idx="12"/>
          </p:nvPr>
        </p:nvSpPr>
        <p:spPr/>
        <p:txBody>
          <a:bodyPr/>
          <a:lstStyle/>
          <a:p>
            <a:fld id="{68D20199-2A87-4B27-922C-CB7242A72753}" type="slidenum">
              <a:rPr lang="en-IN" smtClean="0"/>
              <a:t>31</a:t>
            </a:fld>
            <a:endParaRPr lang="en-IN" dirty="0"/>
          </a:p>
        </p:txBody>
      </p:sp>
    </p:spTree>
    <p:extLst>
      <p:ext uri="{BB962C8B-B14F-4D97-AF65-F5344CB8AC3E}">
        <p14:creationId xmlns:p14="http://schemas.microsoft.com/office/powerpoint/2010/main" val="1750806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ECBB-FC56-4380-B395-C9CA3D57462E}"/>
              </a:ext>
            </a:extLst>
          </p:cNvPr>
          <p:cNvSpPr>
            <a:spLocks noGrp="1"/>
          </p:cNvSpPr>
          <p:nvPr>
            <p:ph type="title"/>
          </p:nvPr>
        </p:nvSpPr>
        <p:spPr>
          <a:xfrm>
            <a:off x="838200" y="365126"/>
            <a:ext cx="10515600" cy="959822"/>
          </a:xfrm>
          <a:effectLst>
            <a:glow rad="101600">
              <a:schemeClr val="accent2">
                <a:satMod val="175000"/>
                <a:alpha val="40000"/>
              </a:schemeClr>
            </a:glow>
            <a:softEdge rad="63500"/>
          </a:effectLst>
        </p:spPr>
        <p:txBody>
          <a:bodyPr>
            <a:normAutofit/>
          </a:bodyPr>
          <a:lstStyle/>
          <a:p>
            <a:pPr algn="ctr"/>
            <a:r>
              <a:rPr lang="en-US" sz="5400" b="1" u="sng" dirty="0">
                <a:solidFill>
                  <a:srgbClr val="FFC000"/>
                </a:solidFill>
                <a:latin typeface="Algerian" panose="04020705040A02060702" pitchFamily="82" charset="0"/>
              </a:rPr>
              <a:t>ADVANTAGES</a:t>
            </a:r>
            <a:endParaRPr lang="en-IN" sz="5400" b="1" u="sng" dirty="0">
              <a:solidFill>
                <a:srgbClr val="FFC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4DF5B99-DE2B-4B04-97AA-F331E4DAA62E}"/>
              </a:ext>
            </a:extLst>
          </p:cNvPr>
          <p:cNvSpPr>
            <a:spLocks noGrp="1"/>
          </p:cNvSpPr>
          <p:nvPr>
            <p:ph idx="1"/>
          </p:nvPr>
        </p:nvSpPr>
        <p:spPr/>
        <p:txBody>
          <a:bodyPr/>
          <a:lstStyle/>
          <a:p>
            <a:r>
              <a:rPr lang="en-US" dirty="0"/>
              <a:t>With the help of self-assessment we will get information whether we are affected from covid-19 or not.</a:t>
            </a:r>
          </a:p>
          <a:p>
            <a:r>
              <a:rPr lang="en-US" dirty="0"/>
              <a:t>Learn about various safety guidelines that we should followed to avoid infection .</a:t>
            </a:r>
          </a:p>
          <a:p>
            <a:r>
              <a:rPr lang="en-US" dirty="0"/>
              <a:t>The user can also find the helpline no. for each state in India.</a:t>
            </a:r>
          </a:p>
          <a:p>
            <a:r>
              <a:rPr lang="en-US" dirty="0"/>
              <a:t>We also resolved the </a:t>
            </a:r>
            <a:r>
              <a:rPr lang="en-US" dirty="0" err="1"/>
              <a:t>the</a:t>
            </a:r>
            <a:r>
              <a:rPr lang="en-US" dirty="0"/>
              <a:t> vaccine related issues.</a:t>
            </a:r>
          </a:p>
          <a:p>
            <a:pPr marL="0" indent="0">
              <a:buNone/>
            </a:pPr>
            <a:endParaRPr lang="en-IN" dirty="0"/>
          </a:p>
        </p:txBody>
      </p:sp>
      <p:sp>
        <p:nvSpPr>
          <p:cNvPr id="4" name="Footer Placeholder 3">
            <a:extLst>
              <a:ext uri="{FF2B5EF4-FFF2-40B4-BE49-F238E27FC236}">
                <a16:creationId xmlns:a16="http://schemas.microsoft.com/office/drawing/2014/main" id="{2478EED7-7743-4570-AF90-6AB2A68ADB4E}"/>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3D0E3001-BD66-440F-B7F7-9ADBB51DBE10}"/>
              </a:ext>
            </a:extLst>
          </p:cNvPr>
          <p:cNvSpPr>
            <a:spLocks noGrp="1"/>
          </p:cNvSpPr>
          <p:nvPr>
            <p:ph type="sldNum" sz="quarter" idx="12"/>
          </p:nvPr>
        </p:nvSpPr>
        <p:spPr/>
        <p:txBody>
          <a:bodyPr/>
          <a:lstStyle/>
          <a:p>
            <a:fld id="{68D20199-2A87-4B27-922C-CB7242A72753}" type="slidenum">
              <a:rPr lang="en-IN" smtClean="0"/>
              <a:t>32</a:t>
            </a:fld>
            <a:endParaRPr lang="en-IN" dirty="0"/>
          </a:p>
        </p:txBody>
      </p:sp>
    </p:spTree>
    <p:extLst>
      <p:ext uri="{BB962C8B-B14F-4D97-AF65-F5344CB8AC3E}">
        <p14:creationId xmlns:p14="http://schemas.microsoft.com/office/powerpoint/2010/main" val="2231880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C89A-3CCF-48D3-B094-575A8FC3B412}"/>
              </a:ext>
            </a:extLst>
          </p:cNvPr>
          <p:cNvSpPr>
            <a:spLocks noGrp="1"/>
          </p:cNvSpPr>
          <p:nvPr>
            <p:ph type="title"/>
          </p:nvPr>
        </p:nvSpPr>
        <p:spPr>
          <a:xfrm>
            <a:off x="838200" y="365125"/>
            <a:ext cx="10515600" cy="1034467"/>
          </a:xfrm>
        </p:spPr>
        <p:txBody>
          <a:bodyPr/>
          <a:lstStyle/>
          <a:p>
            <a:pPr algn="ctr"/>
            <a:r>
              <a:rPr lang="en-US" u="sng" dirty="0">
                <a:solidFill>
                  <a:srgbClr val="FFC000"/>
                </a:solidFill>
                <a:latin typeface="Algerian" panose="04020705040A02060702" pitchFamily="82" charset="0"/>
              </a:rPr>
              <a:t>DRAW BACKS</a:t>
            </a:r>
            <a:endParaRPr lang="en-IN" u="sng" dirty="0">
              <a:solidFill>
                <a:srgbClr val="FFC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4034CCE-6D40-4D5D-BF44-E78B1686B8C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will not able to edit the data which we inserted in it.</a:t>
            </a:r>
          </a:p>
          <a:p>
            <a:r>
              <a:rPr lang="en-US" dirty="0">
                <a:latin typeface="Times New Roman" panose="02020603050405020304" pitchFamily="18" charset="0"/>
                <a:cs typeface="Times New Roman" panose="02020603050405020304" pitchFamily="18" charset="0"/>
              </a:rPr>
              <a:t>We cannot delete any data from the list containing vaccinated and </a:t>
            </a:r>
            <a:r>
              <a:rPr lang="en-US" dirty="0" err="1">
                <a:latin typeface="Times New Roman" panose="02020603050405020304" pitchFamily="18" charset="0"/>
                <a:cs typeface="Times New Roman" panose="02020603050405020304" pitchFamily="18" charset="0"/>
              </a:rPr>
              <a:t>covid</a:t>
            </a:r>
            <a:r>
              <a:rPr lang="en-US" dirty="0">
                <a:latin typeface="Times New Roman" panose="02020603050405020304" pitchFamily="18" charset="0"/>
                <a:cs typeface="Times New Roman" panose="02020603050405020304" pitchFamily="18" charset="0"/>
              </a:rPr>
              <a:t> test.</a:t>
            </a:r>
          </a:p>
          <a:p>
            <a:r>
              <a:rPr lang="en-US" dirty="0">
                <a:latin typeface="Times New Roman" panose="02020603050405020304" pitchFamily="18" charset="0"/>
                <a:cs typeface="Times New Roman" panose="02020603050405020304" pitchFamily="18" charset="0"/>
              </a:rPr>
              <a:t>It does not have the facility of location and Bluetooth.</a:t>
            </a:r>
          </a:p>
          <a:p>
            <a:r>
              <a:rPr lang="en-US" dirty="0">
                <a:latin typeface="Times New Roman" panose="02020603050405020304" pitchFamily="18" charset="0"/>
                <a:cs typeface="Times New Roman" panose="02020603050405020304" pitchFamily="18" charset="0"/>
              </a:rPr>
              <a:t>In this we get only the information about </a:t>
            </a:r>
            <a:r>
              <a:rPr lang="en-US" dirty="0" err="1">
                <a:latin typeface="Times New Roman" panose="02020603050405020304" pitchFamily="18" charset="0"/>
                <a:cs typeface="Times New Roman" panose="02020603050405020304" pitchFamily="18" charset="0"/>
              </a:rPr>
              <a:t>covid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centres</a:t>
            </a:r>
            <a:r>
              <a:rPr lang="en-US" dirty="0">
                <a:latin typeface="Times New Roman" panose="02020603050405020304" pitchFamily="18" charset="0"/>
                <a:cs typeface="Times New Roman" panose="02020603050405020304" pitchFamily="18" charset="0"/>
              </a:rPr>
              <a:t> in Indore and Bhopal.</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0670A7C-6FF4-44D7-A99F-10E7C8D61CD2}"/>
              </a:ext>
            </a:extLst>
          </p:cNvPr>
          <p:cNvSpPr>
            <a:spLocks noGrp="1"/>
          </p:cNvSpPr>
          <p:nvPr>
            <p:ph type="ftr" sz="quarter" idx="11"/>
          </p:nvPr>
        </p:nvSpPr>
        <p:spPr/>
        <p:txBody>
          <a:bodyPr/>
          <a:lstStyle/>
          <a:p>
            <a:r>
              <a:rPr lang="fi-FI"/>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D9EB55EA-42BC-4C29-97DE-5FB239F91C77}"/>
              </a:ext>
            </a:extLst>
          </p:cNvPr>
          <p:cNvSpPr>
            <a:spLocks noGrp="1"/>
          </p:cNvSpPr>
          <p:nvPr>
            <p:ph type="sldNum" sz="quarter" idx="12"/>
          </p:nvPr>
        </p:nvSpPr>
        <p:spPr/>
        <p:txBody>
          <a:bodyPr/>
          <a:lstStyle/>
          <a:p>
            <a:fld id="{68D20199-2A87-4B27-922C-CB7242A72753}" type="slidenum">
              <a:rPr lang="en-IN" smtClean="0"/>
              <a:t>33</a:t>
            </a:fld>
            <a:endParaRPr lang="en-IN" dirty="0"/>
          </a:p>
        </p:txBody>
      </p:sp>
    </p:spTree>
    <p:extLst>
      <p:ext uri="{BB962C8B-B14F-4D97-AF65-F5344CB8AC3E}">
        <p14:creationId xmlns:p14="http://schemas.microsoft.com/office/powerpoint/2010/main" val="4017306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17000" b="-17000"/>
          </a:stretch>
        </a:blipFill>
        <a:effectLst/>
      </p:bgPr>
    </p:bg>
    <p:spTree>
      <p:nvGrpSpPr>
        <p:cNvPr id="1" name=""/>
        <p:cNvGrpSpPr/>
        <p:nvPr/>
      </p:nvGrpSpPr>
      <p:grpSpPr>
        <a:xfrm>
          <a:off x="0" y="0"/>
          <a:ext cx="0" cy="0"/>
          <a:chOff x="0" y="0"/>
          <a:chExt cx="0" cy="0"/>
        </a:xfrm>
      </p:grpSpPr>
      <p:sp>
        <p:nvSpPr>
          <p:cNvPr id="5" name="AutoShape 4" descr="Thank you for enjoying the PPT picture | PowerPoint PPTX Free Download -  Pikbest">
            <a:extLst>
              <a:ext uri="{FF2B5EF4-FFF2-40B4-BE49-F238E27FC236}">
                <a16:creationId xmlns:a16="http://schemas.microsoft.com/office/drawing/2014/main" id="{2244F3BF-665B-4E0E-B5AB-D796210898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Slide Number Placeholder 2">
            <a:extLst>
              <a:ext uri="{FF2B5EF4-FFF2-40B4-BE49-F238E27FC236}">
                <a16:creationId xmlns:a16="http://schemas.microsoft.com/office/drawing/2014/main" id="{E34E7953-07A5-4804-97AE-FF313F9365D1}"/>
              </a:ext>
            </a:extLst>
          </p:cNvPr>
          <p:cNvSpPr>
            <a:spLocks noGrp="1"/>
          </p:cNvSpPr>
          <p:nvPr>
            <p:ph type="sldNum" sz="quarter" idx="12"/>
          </p:nvPr>
        </p:nvSpPr>
        <p:spPr/>
        <p:txBody>
          <a:bodyPr/>
          <a:lstStyle/>
          <a:p>
            <a:fld id="{68D20199-2A87-4B27-922C-CB7242A72753}" type="slidenum">
              <a:rPr lang="en-IN" smtClean="0"/>
              <a:t>34</a:t>
            </a:fld>
            <a:endParaRPr lang="en-IN" dirty="0"/>
          </a:p>
        </p:txBody>
      </p:sp>
    </p:spTree>
    <p:extLst>
      <p:ext uri="{BB962C8B-B14F-4D97-AF65-F5344CB8AC3E}">
        <p14:creationId xmlns:p14="http://schemas.microsoft.com/office/powerpoint/2010/main" val="2730553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42EB77C-7E5F-4FF9-9CFC-F6F9A3BFB686}"/>
              </a:ext>
            </a:extLst>
          </p:cNvPr>
          <p:cNvSpPr/>
          <p:nvPr/>
        </p:nvSpPr>
        <p:spPr>
          <a:xfrm>
            <a:off x="3973285" y="440914"/>
            <a:ext cx="4180115" cy="70133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1CE3BD49-B789-4383-86E6-BA55B1CB5D1E}"/>
              </a:ext>
            </a:extLst>
          </p:cNvPr>
          <p:cNvSpPr>
            <a:spLocks noGrp="1"/>
          </p:cNvSpPr>
          <p:nvPr>
            <p:ph type="title"/>
          </p:nvPr>
        </p:nvSpPr>
        <p:spPr>
          <a:xfrm>
            <a:off x="4786604" y="519476"/>
            <a:ext cx="2836506" cy="544213"/>
          </a:xfrm>
        </p:spPr>
        <p:txBody>
          <a:bodyPr>
            <a:noAutofit/>
          </a:bodyPr>
          <a:lstStyle/>
          <a:p>
            <a:r>
              <a:rPr lang="en-IN" u="sng" dirty="0">
                <a:ln w="0"/>
                <a:solidFill>
                  <a:schemeClr val="accent1"/>
                </a:solidFill>
                <a:effectLst>
                  <a:outerShdw blurRad="38100" dist="25400" dir="5400000" algn="ctr" rotWithShape="0">
                    <a:srgbClr val="6E747A">
                      <a:alpha val="43000"/>
                    </a:srgbClr>
                  </a:outerShdw>
                </a:effectLst>
                <a:latin typeface="Algerian" panose="04020705040A02060702" pitchFamily="82" charset="0"/>
                <a:ea typeface="Calibri" panose="020F0502020204030204" pitchFamily="34" charset="0"/>
              </a:rPr>
              <a:t>Contents</a:t>
            </a:r>
            <a:endParaRPr lang="en-IN"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103F4F03-4B97-438E-9641-2EEF79C386FD}"/>
              </a:ext>
            </a:extLst>
          </p:cNvPr>
          <p:cNvSpPr>
            <a:spLocks noGrp="1"/>
          </p:cNvSpPr>
          <p:nvPr>
            <p:ph idx="1"/>
          </p:nvPr>
        </p:nvSpPr>
        <p:spPr>
          <a:xfrm>
            <a:off x="838200" y="1486502"/>
            <a:ext cx="10515600" cy="4351338"/>
          </a:xfrm>
        </p:spPr>
        <p:txBody>
          <a:bodyPr>
            <a:normAutofit lnSpcReduction="10000"/>
          </a:bodyPr>
          <a:lstStyle/>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System Requirements</a:t>
            </a: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Need of Application</a:t>
            </a: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Header Files Used</a:t>
            </a: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Class and Function Used</a:t>
            </a: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Future Scope</a:t>
            </a: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Advantages and Drawbacks</a:t>
            </a: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Output Screen Shot</a:t>
            </a:r>
          </a:p>
          <a:p>
            <a:pPr marL="514350" indent="-514350">
              <a:buFont typeface="+mj-lt"/>
              <a:buAutoNum type="arabicPeriod"/>
            </a:pPr>
            <a:endParaRPr lang="en-US" b="1"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dirty="0">
              <a:latin typeface="Arial Rounded MT Bold" panose="020F0704030504030204" pitchFamily="34" charset="0"/>
              <a:cs typeface="Arial" panose="020B0604020202020204" pitchFamily="34" charset="0"/>
            </a:endParaRPr>
          </a:p>
        </p:txBody>
      </p:sp>
      <p:sp>
        <p:nvSpPr>
          <p:cNvPr id="7" name="Footer Placeholder 2">
            <a:extLst>
              <a:ext uri="{FF2B5EF4-FFF2-40B4-BE49-F238E27FC236}">
                <a16:creationId xmlns:a16="http://schemas.microsoft.com/office/drawing/2014/main" id="{205AB9A1-1DDF-4F60-97F8-8EA8437DE186}"/>
              </a:ext>
            </a:extLst>
          </p:cNvPr>
          <p:cNvSpPr txBox="1">
            <a:spLocks/>
          </p:cNvSpPr>
          <p:nvPr/>
        </p:nvSpPr>
        <p:spPr>
          <a:xfrm>
            <a:off x="541538" y="6365228"/>
            <a:ext cx="10058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i-FI" dirty="0"/>
              <a:t>EN20CS301351 RISHI NIGAM , EN20CS301339 RASHMI KOLHE , EN20CS301317 PRIYANKA SHARMA</a:t>
            </a:r>
            <a:endParaRPr lang="en-IN" dirty="0"/>
          </a:p>
        </p:txBody>
      </p:sp>
      <p:sp>
        <p:nvSpPr>
          <p:cNvPr id="4" name="Footer Placeholder 3">
            <a:extLst>
              <a:ext uri="{FF2B5EF4-FFF2-40B4-BE49-F238E27FC236}">
                <a16:creationId xmlns:a16="http://schemas.microsoft.com/office/drawing/2014/main" id="{E0A70CEC-BF8D-4F04-98F3-60DDCAD3E162}"/>
              </a:ext>
            </a:extLst>
          </p:cNvPr>
          <p:cNvSpPr>
            <a:spLocks noGrp="1"/>
          </p:cNvSpPr>
          <p:nvPr>
            <p:ph type="ftr" sz="quarter" idx="11"/>
          </p:nvPr>
        </p:nvSpPr>
        <p:spPr>
          <a:xfrm>
            <a:off x="1670179" y="5980922"/>
            <a:ext cx="7025951" cy="740553"/>
          </a:xfrm>
        </p:spPr>
        <p:txBody>
          <a:bodyPr/>
          <a:lstStyle/>
          <a:p>
            <a:endParaRPr lang="en-IN" dirty="0"/>
          </a:p>
        </p:txBody>
      </p:sp>
      <p:sp>
        <p:nvSpPr>
          <p:cNvPr id="5" name="Slide Number Placeholder 4">
            <a:extLst>
              <a:ext uri="{FF2B5EF4-FFF2-40B4-BE49-F238E27FC236}">
                <a16:creationId xmlns:a16="http://schemas.microsoft.com/office/drawing/2014/main" id="{444910F7-5D68-45EC-AC84-AF8F8B123AF1}"/>
              </a:ext>
            </a:extLst>
          </p:cNvPr>
          <p:cNvSpPr>
            <a:spLocks noGrp="1"/>
          </p:cNvSpPr>
          <p:nvPr>
            <p:ph type="sldNum" sz="quarter" idx="12"/>
          </p:nvPr>
        </p:nvSpPr>
        <p:spPr/>
        <p:txBody>
          <a:bodyPr/>
          <a:lstStyle/>
          <a:p>
            <a:fld id="{68D20199-2A87-4B27-922C-CB7242A72753}" type="slidenum">
              <a:rPr lang="en-IN" sz="1600" smtClean="0"/>
              <a:t>4</a:t>
            </a:fld>
            <a:endParaRPr lang="en-IN" sz="1600" dirty="0"/>
          </a:p>
        </p:txBody>
      </p:sp>
      <p:pic>
        <p:nvPicPr>
          <p:cNvPr id="9" name="Picture 8">
            <a:extLst>
              <a:ext uri="{FF2B5EF4-FFF2-40B4-BE49-F238E27FC236}">
                <a16:creationId xmlns:a16="http://schemas.microsoft.com/office/drawing/2014/main" id="{D2D17DC9-87AF-4CB4-B5B5-A87ABC4B8774}"/>
              </a:ext>
            </a:extLst>
          </p:cNvPr>
          <p:cNvPicPr>
            <a:picLocks noChangeAspect="1"/>
          </p:cNvPicPr>
          <p:nvPr/>
        </p:nvPicPr>
        <p:blipFill>
          <a:blip r:embed="rId2"/>
          <a:stretch>
            <a:fillRect/>
          </a:stretch>
        </p:blipFill>
        <p:spPr>
          <a:xfrm>
            <a:off x="6578082" y="1789966"/>
            <a:ext cx="4534677" cy="4047874"/>
          </a:xfrm>
          <a:prstGeom prst="rect">
            <a:avLst/>
          </a:prstGeom>
        </p:spPr>
      </p:pic>
    </p:spTree>
    <p:extLst>
      <p:ext uri="{BB962C8B-B14F-4D97-AF65-F5344CB8AC3E}">
        <p14:creationId xmlns:p14="http://schemas.microsoft.com/office/powerpoint/2010/main" val="3411831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0FC69EE-A6E4-4824-82C1-3595E776D6BE}"/>
              </a:ext>
            </a:extLst>
          </p:cNvPr>
          <p:cNvSpPr/>
          <p:nvPr/>
        </p:nvSpPr>
        <p:spPr>
          <a:xfrm>
            <a:off x="3582955" y="259345"/>
            <a:ext cx="4865159" cy="888320"/>
          </a:xfrm>
          <a:prstGeom prst="roundRect">
            <a:avLst/>
          </a:prstGeom>
          <a:solidFill>
            <a:schemeClr val="accent2">
              <a:lumMod val="20000"/>
              <a:lumOff val="8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F782197F-5BCF-4EC0-9881-FF92513F92A8}"/>
              </a:ext>
            </a:extLst>
          </p:cNvPr>
          <p:cNvSpPr>
            <a:spLocks noGrp="1"/>
          </p:cNvSpPr>
          <p:nvPr>
            <p:ph idx="1"/>
          </p:nvPr>
        </p:nvSpPr>
        <p:spPr>
          <a:xfrm>
            <a:off x="688910" y="1915319"/>
            <a:ext cx="10180746" cy="4351338"/>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In Society there is need of an application </a:t>
            </a:r>
            <a:r>
              <a:rPr lang="en-US" i="0" dirty="0">
                <a:effectLst/>
                <a:latin typeface="Times New Roman" panose="02020603050405020304" pitchFamily="18" charset="0"/>
                <a:cs typeface="Times New Roman" panose="02020603050405020304" pitchFamily="18" charset="0"/>
              </a:rPr>
              <a:t>which keeps you updated regarding the status of active Covid-19 cases in your locality, as well as, in India. An Application which provides the various safety guidelines that you should follow to avoid infection and also to check whether you are symptomatic of Covid-19 or not.</a:t>
            </a:r>
          </a:p>
          <a:p>
            <a:pPr marL="0" indent="0" algn="just">
              <a:buNone/>
            </a:pPr>
            <a:endParaRPr lang="en-US" i="0" dirty="0">
              <a:solidFill>
                <a:srgbClr val="002060"/>
              </a:solidFill>
              <a:effectLs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5B6FB59-C134-4AB5-850D-AF019A52DD1A}"/>
              </a:ext>
            </a:extLst>
          </p:cNvPr>
          <p:cNvSpPr>
            <a:spLocks noGrp="1"/>
          </p:cNvSpPr>
          <p:nvPr>
            <p:ph type="ftr" sz="quarter" idx="11"/>
          </p:nvPr>
        </p:nvSpPr>
        <p:spPr>
          <a:xfrm>
            <a:off x="2388637" y="6356350"/>
            <a:ext cx="6414040" cy="365125"/>
          </a:xfrm>
        </p:spPr>
        <p:txBody>
          <a:bodyPr/>
          <a:lstStyle/>
          <a:p>
            <a:r>
              <a:rPr lang="fi-FI" dirty="0"/>
              <a:t>EN20CS301351 RISHI NIGAM , EN20CS301339 RASHMI KOLHE , EN20CS301317 PRIYANKA SHARMA</a:t>
            </a:r>
            <a:endParaRPr lang="en-IN" dirty="0"/>
          </a:p>
        </p:txBody>
      </p:sp>
      <p:sp>
        <p:nvSpPr>
          <p:cNvPr id="5" name="Slide Number Placeholder 4">
            <a:extLst>
              <a:ext uri="{FF2B5EF4-FFF2-40B4-BE49-F238E27FC236}">
                <a16:creationId xmlns:a16="http://schemas.microsoft.com/office/drawing/2014/main" id="{D215E63B-7E0D-4B6C-9A0F-6CB037E4D31B}"/>
              </a:ext>
            </a:extLst>
          </p:cNvPr>
          <p:cNvSpPr>
            <a:spLocks noGrp="1"/>
          </p:cNvSpPr>
          <p:nvPr>
            <p:ph type="sldNum" sz="quarter" idx="12"/>
          </p:nvPr>
        </p:nvSpPr>
        <p:spPr/>
        <p:txBody>
          <a:bodyPr/>
          <a:lstStyle/>
          <a:p>
            <a:fld id="{68D20199-2A87-4B27-922C-CB7242A72753}" type="slidenum">
              <a:rPr lang="en-IN" smtClean="0"/>
              <a:t>5</a:t>
            </a:fld>
            <a:endParaRPr lang="en-IN" dirty="0"/>
          </a:p>
        </p:txBody>
      </p:sp>
      <p:sp>
        <p:nvSpPr>
          <p:cNvPr id="6" name="TextBox 5">
            <a:extLst>
              <a:ext uri="{FF2B5EF4-FFF2-40B4-BE49-F238E27FC236}">
                <a16:creationId xmlns:a16="http://schemas.microsoft.com/office/drawing/2014/main" id="{78AA0521-42D9-4B0A-801E-83D09BDFB449}"/>
              </a:ext>
            </a:extLst>
          </p:cNvPr>
          <p:cNvSpPr txBox="1"/>
          <p:nvPr/>
        </p:nvSpPr>
        <p:spPr>
          <a:xfrm>
            <a:off x="3937518" y="388646"/>
            <a:ext cx="4865159" cy="584775"/>
          </a:xfrm>
          <a:prstGeom prst="rect">
            <a:avLst/>
          </a:prstGeom>
          <a:noFill/>
        </p:spPr>
        <p:txBody>
          <a:bodyPr wrap="square" rtlCol="0">
            <a:spAutoFit/>
          </a:bodyPr>
          <a:lstStyle/>
          <a:p>
            <a:r>
              <a:rPr lang="en-US" sz="3200" dirty="0">
                <a:solidFill>
                  <a:srgbClr val="FF33CC"/>
                </a:solidFill>
                <a:latin typeface="Algerian" panose="04020705040A02060702" pitchFamily="82" charset="0"/>
              </a:rPr>
              <a:t>Problem Statement</a:t>
            </a:r>
            <a:endParaRPr lang="en-IN" sz="3200" dirty="0">
              <a:solidFill>
                <a:srgbClr val="FF33CC"/>
              </a:solidFill>
              <a:latin typeface="Algerian" panose="04020705040A02060702" pitchFamily="82" charset="0"/>
            </a:endParaRPr>
          </a:p>
        </p:txBody>
      </p:sp>
      <p:pic>
        <p:nvPicPr>
          <p:cNvPr id="8" name="Picture 7">
            <a:extLst>
              <a:ext uri="{FF2B5EF4-FFF2-40B4-BE49-F238E27FC236}">
                <a16:creationId xmlns:a16="http://schemas.microsoft.com/office/drawing/2014/main" id="{6DF50D78-951B-41DF-9C0E-EE09F4EA0565}"/>
              </a:ext>
            </a:extLst>
          </p:cNvPr>
          <p:cNvPicPr>
            <a:picLocks noChangeAspect="1"/>
          </p:cNvPicPr>
          <p:nvPr/>
        </p:nvPicPr>
        <p:blipFill>
          <a:blip r:embed="rId2"/>
          <a:stretch>
            <a:fillRect/>
          </a:stretch>
        </p:blipFill>
        <p:spPr>
          <a:xfrm>
            <a:off x="8014996" y="3872204"/>
            <a:ext cx="3003950" cy="2304759"/>
          </a:xfrm>
          <a:prstGeom prst="rect">
            <a:avLst/>
          </a:prstGeom>
        </p:spPr>
      </p:pic>
    </p:spTree>
    <p:extLst>
      <p:ext uri="{BB962C8B-B14F-4D97-AF65-F5344CB8AC3E}">
        <p14:creationId xmlns:p14="http://schemas.microsoft.com/office/powerpoint/2010/main" val="4118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92BE4A-CC4E-4704-8D34-8329BA5DC12D}"/>
              </a:ext>
            </a:extLst>
          </p:cNvPr>
          <p:cNvSpPr>
            <a:spLocks noGrp="1"/>
          </p:cNvSpPr>
          <p:nvPr>
            <p:ph idx="1"/>
          </p:nvPr>
        </p:nvSpPr>
        <p:spPr>
          <a:xfrm>
            <a:off x="838200" y="2005012"/>
            <a:ext cx="10515600" cy="4351338"/>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This Mini Project in  C++  Covid 19 Self Care And Vaccine Tracker is a console application using the C++ programing language. It is Compiled in Windows VS Code and DEV C++ with the GNU compiler.</a:t>
            </a:r>
          </a:p>
          <a:p>
            <a:pPr marL="0" indent="0" algn="just">
              <a:buNone/>
            </a:pPr>
            <a:r>
              <a:rPr lang="en-US" sz="2400" dirty="0">
                <a:latin typeface="Times New Roman" panose="02020603050405020304" pitchFamily="18" charset="0"/>
                <a:cs typeface="Times New Roman" panose="02020603050405020304" pitchFamily="18" charset="0"/>
              </a:rPr>
              <a:t>In this Application, you can perform functions such as view current status of covid 19 in India, know government guidelines and help line Number , Covid Assessment and many more. File Handling has been Used many times in project so ,this project definitely guide you to understand project in better way.</a:t>
            </a:r>
          </a:p>
          <a:p>
            <a:pPr marL="0" indent="0" algn="just">
              <a:buNone/>
            </a:pPr>
            <a:endParaRPr lang="en-US" sz="2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88CB9F0-E350-4CD5-B558-8F75165E9961}"/>
              </a:ext>
            </a:extLst>
          </p:cNvPr>
          <p:cNvSpPr txBox="1"/>
          <p:nvPr/>
        </p:nvSpPr>
        <p:spPr>
          <a:xfrm>
            <a:off x="3402366" y="1246149"/>
            <a:ext cx="6094520" cy="461665"/>
          </a:xfrm>
          <a:prstGeom prst="rect">
            <a:avLst/>
          </a:prstGeom>
          <a:noFill/>
        </p:spPr>
        <p:txBody>
          <a:bodyPr wrap="square">
            <a:spAutoFit/>
          </a:bodyPr>
          <a:lstStyle/>
          <a:p>
            <a:r>
              <a:rPr lang="en-US" sz="2400" b="1" u="sng" dirty="0">
                <a:ln w="12700">
                  <a:solidFill>
                    <a:schemeClr val="accent1"/>
                  </a:solidFill>
                  <a:prstDash val="solid"/>
                </a:ln>
                <a:solidFill>
                  <a:srgbClr val="FF0000"/>
                </a:solidFill>
                <a:effectLst>
                  <a:outerShdw dist="38100" dir="2640000" algn="bl" rotWithShape="0">
                    <a:schemeClr val="accent1"/>
                  </a:outerShdw>
                </a:effectLst>
              </a:rPr>
              <a:t>Covid -19 Self Care And Vaccine Tracker</a:t>
            </a:r>
            <a:endParaRPr lang="en-IN" sz="2400" dirty="0"/>
          </a:p>
        </p:txBody>
      </p:sp>
      <p:sp>
        <p:nvSpPr>
          <p:cNvPr id="7" name="Footer Placeholder 2">
            <a:extLst>
              <a:ext uri="{FF2B5EF4-FFF2-40B4-BE49-F238E27FC236}">
                <a16:creationId xmlns:a16="http://schemas.microsoft.com/office/drawing/2014/main" id="{4CEA0CEB-5565-4FBD-91A2-BF2B49F4A35B}"/>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4" name="Slide Number Placeholder 3">
            <a:extLst>
              <a:ext uri="{FF2B5EF4-FFF2-40B4-BE49-F238E27FC236}">
                <a16:creationId xmlns:a16="http://schemas.microsoft.com/office/drawing/2014/main" id="{FB4A919B-5A39-45D4-9D2F-548D40A19C4E}"/>
              </a:ext>
            </a:extLst>
          </p:cNvPr>
          <p:cNvSpPr>
            <a:spLocks noGrp="1"/>
          </p:cNvSpPr>
          <p:nvPr>
            <p:ph type="sldNum" sz="quarter" idx="12"/>
          </p:nvPr>
        </p:nvSpPr>
        <p:spPr/>
        <p:txBody>
          <a:bodyPr/>
          <a:lstStyle/>
          <a:p>
            <a:fld id="{68D20199-2A87-4B27-922C-CB7242A72753}" type="slidenum">
              <a:rPr lang="en-IN" sz="1800" smtClean="0"/>
              <a:t>6</a:t>
            </a:fld>
            <a:endParaRPr lang="en-IN" sz="1800" dirty="0"/>
          </a:p>
        </p:txBody>
      </p:sp>
      <p:sp>
        <p:nvSpPr>
          <p:cNvPr id="5" name="Rectangle: Rounded Corners 4">
            <a:extLst>
              <a:ext uri="{FF2B5EF4-FFF2-40B4-BE49-F238E27FC236}">
                <a16:creationId xmlns:a16="http://schemas.microsoft.com/office/drawing/2014/main" id="{8378F046-282D-4D08-8428-B8EAC9E84565}"/>
              </a:ext>
            </a:extLst>
          </p:cNvPr>
          <p:cNvSpPr/>
          <p:nvPr/>
        </p:nvSpPr>
        <p:spPr>
          <a:xfrm>
            <a:off x="3470988" y="289249"/>
            <a:ext cx="4861249" cy="84908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6"/>
                </a:solidFill>
                <a:latin typeface="Algerian" panose="04020705040A02060702" pitchFamily="82" charset="0"/>
              </a:rPr>
              <a:t>INTRODUCTION </a:t>
            </a:r>
            <a:endParaRPr lang="en-IN" sz="4800" dirty="0">
              <a:solidFill>
                <a:schemeClr val="accent6"/>
              </a:solidFill>
              <a:latin typeface="Algerian" panose="04020705040A02060702" pitchFamily="82" charset="0"/>
            </a:endParaRPr>
          </a:p>
        </p:txBody>
      </p:sp>
    </p:spTree>
    <p:extLst>
      <p:ext uri="{BB962C8B-B14F-4D97-AF65-F5344CB8AC3E}">
        <p14:creationId xmlns:p14="http://schemas.microsoft.com/office/powerpoint/2010/main" val="247239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E55104-8436-4F1F-AB86-D47ABF901C41}"/>
              </a:ext>
            </a:extLst>
          </p:cNvPr>
          <p:cNvSpPr txBox="1"/>
          <p:nvPr/>
        </p:nvSpPr>
        <p:spPr>
          <a:xfrm>
            <a:off x="1572887" y="454774"/>
            <a:ext cx="8165236" cy="830997"/>
          </a:xfrm>
          <a:prstGeom prst="rect">
            <a:avLst/>
          </a:prstGeom>
          <a:noFill/>
        </p:spPr>
        <p:txBody>
          <a:bodyPr wrap="square">
            <a:spAutoFit/>
          </a:bodyPr>
          <a:lstStyle/>
          <a:p>
            <a:pPr algn="ctr"/>
            <a:r>
              <a:rPr lang="en-US" sz="4800" b="1" u="sng" cap="none" spc="0" dirty="0">
                <a:ln w="22225">
                  <a:solidFill>
                    <a:schemeClr val="accent2"/>
                  </a:solidFill>
                  <a:prstDash val="solid"/>
                </a:ln>
                <a:solidFill>
                  <a:schemeClr val="accent2">
                    <a:lumMod val="40000"/>
                    <a:lumOff val="60000"/>
                  </a:schemeClr>
                </a:solidFill>
                <a:effectLst/>
                <a:latin typeface="Algerian" panose="04020705040A02060702" pitchFamily="82" charset="0"/>
              </a:rPr>
              <a:t>System Requirements</a:t>
            </a:r>
          </a:p>
        </p:txBody>
      </p:sp>
      <p:graphicFrame>
        <p:nvGraphicFramePr>
          <p:cNvPr id="6" name="Table 6">
            <a:extLst>
              <a:ext uri="{FF2B5EF4-FFF2-40B4-BE49-F238E27FC236}">
                <a16:creationId xmlns:a16="http://schemas.microsoft.com/office/drawing/2014/main" id="{E5E4DD54-7D91-4692-8641-FE46C8E791FD}"/>
              </a:ext>
            </a:extLst>
          </p:cNvPr>
          <p:cNvGraphicFramePr>
            <a:graphicFrameLocks noGrp="1"/>
          </p:cNvGraphicFramePr>
          <p:nvPr>
            <p:extLst>
              <p:ext uri="{D42A27DB-BD31-4B8C-83A1-F6EECF244321}">
                <p14:modId xmlns:p14="http://schemas.microsoft.com/office/powerpoint/2010/main" val="1408763968"/>
              </p:ext>
            </p:extLst>
          </p:nvPr>
        </p:nvGraphicFramePr>
        <p:xfrm>
          <a:off x="1204400" y="1717716"/>
          <a:ext cx="9422170" cy="3916069"/>
        </p:xfrm>
        <a:graphic>
          <a:graphicData uri="http://schemas.openxmlformats.org/drawingml/2006/table">
            <a:tbl>
              <a:tblPr firstRow="1" bandRow="1">
                <a:tableStyleId>{5C22544A-7EE6-4342-B048-85BDC9FD1C3A}</a:tableStyleId>
              </a:tblPr>
              <a:tblGrid>
                <a:gridCol w="2932594">
                  <a:extLst>
                    <a:ext uri="{9D8B030D-6E8A-4147-A177-3AD203B41FA5}">
                      <a16:colId xmlns:a16="http://schemas.microsoft.com/office/drawing/2014/main" val="1009768780"/>
                    </a:ext>
                  </a:extLst>
                </a:gridCol>
                <a:gridCol w="6489576">
                  <a:extLst>
                    <a:ext uri="{9D8B030D-6E8A-4147-A177-3AD203B41FA5}">
                      <a16:colId xmlns:a16="http://schemas.microsoft.com/office/drawing/2014/main" val="177462073"/>
                    </a:ext>
                  </a:extLst>
                </a:gridCol>
              </a:tblGrid>
              <a:tr h="342231">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78600159"/>
                  </a:ext>
                </a:extLst>
              </a:tr>
              <a:tr h="565555">
                <a:tc>
                  <a:txBody>
                    <a:bodyPr/>
                    <a:lstStyle/>
                    <a:p>
                      <a:r>
                        <a:rPr lang="en-IN" sz="1800" dirty="0">
                          <a:latin typeface="Times New Roman" panose="02020603050405020304" pitchFamily="18" charset="0"/>
                          <a:cs typeface="Times New Roman" panose="02020603050405020304" pitchFamily="18" charset="0"/>
                        </a:rPr>
                        <a:t>Processor </a:t>
                      </a:r>
                      <a:endParaRPr lang="en-IN" dirty="0"/>
                    </a:p>
                  </a:txBody>
                  <a:tcPr/>
                </a:tc>
                <a:tc>
                  <a:txBody>
                    <a:bodyPr/>
                    <a:lstStyle/>
                    <a:p>
                      <a:r>
                        <a:rPr lang="en-IN" sz="1800" dirty="0">
                          <a:latin typeface="Times New Roman" panose="02020603050405020304" pitchFamily="18" charset="0"/>
                          <a:cs typeface="Times New Roman" panose="02020603050405020304" pitchFamily="18" charset="0"/>
                        </a:rPr>
                        <a:t>Intel Core Processor Or Better Performance</a:t>
                      </a:r>
                      <a:endParaRPr lang="en-IN" dirty="0"/>
                    </a:p>
                  </a:txBody>
                  <a:tcPr/>
                </a:tc>
                <a:extLst>
                  <a:ext uri="{0D108BD9-81ED-4DB2-BD59-A6C34878D82A}">
                    <a16:rowId xmlns:a16="http://schemas.microsoft.com/office/drawing/2014/main" val="1656628466"/>
                  </a:ext>
                </a:extLst>
              </a:tr>
              <a:tr h="342231">
                <a:tc>
                  <a:txBody>
                    <a:bodyPr/>
                    <a:lstStyle/>
                    <a:p>
                      <a:r>
                        <a:rPr lang="en-IN" sz="1800" dirty="0">
                          <a:latin typeface="Times New Roman" panose="02020603050405020304" pitchFamily="18" charset="0"/>
                          <a:cs typeface="Times New Roman" panose="02020603050405020304" pitchFamily="18" charset="0"/>
                        </a:rPr>
                        <a:t>Operating system </a:t>
                      </a:r>
                      <a:endParaRPr lang="en-IN" dirty="0"/>
                    </a:p>
                  </a:txBody>
                  <a:tcPr/>
                </a:tc>
                <a:tc>
                  <a:txBody>
                    <a:bodyPr/>
                    <a:lstStyle/>
                    <a:p>
                      <a:r>
                        <a:rPr lang="en-IN" sz="1800" dirty="0">
                          <a:latin typeface="Times New Roman" panose="02020603050405020304" pitchFamily="18" charset="0"/>
                          <a:cs typeface="Times New Roman" panose="02020603050405020304" pitchFamily="18" charset="0"/>
                        </a:rPr>
                        <a:t>windows only </a:t>
                      </a:r>
                      <a:endParaRPr lang="en-IN" dirty="0"/>
                    </a:p>
                  </a:txBody>
                  <a:tcPr/>
                </a:tc>
                <a:extLst>
                  <a:ext uri="{0D108BD9-81ED-4DB2-BD59-A6C34878D82A}">
                    <a16:rowId xmlns:a16="http://schemas.microsoft.com/office/drawing/2014/main" val="3112312332"/>
                  </a:ext>
                </a:extLst>
              </a:tr>
              <a:tr h="342231">
                <a:tc>
                  <a:txBody>
                    <a:bodyPr/>
                    <a:lstStyle/>
                    <a:p>
                      <a:r>
                        <a:rPr lang="en-IN" sz="1800" dirty="0">
                          <a:latin typeface="Times New Roman" panose="02020603050405020304" pitchFamily="18" charset="0"/>
                          <a:cs typeface="Times New Roman" panose="02020603050405020304" pitchFamily="18" charset="0"/>
                        </a:rPr>
                        <a:t>Memory </a:t>
                      </a:r>
                      <a:endParaRPr lang="en-IN" dirty="0"/>
                    </a:p>
                  </a:txBody>
                  <a:tcPr/>
                </a:tc>
                <a:tc>
                  <a:txBody>
                    <a:bodyPr/>
                    <a:lstStyle/>
                    <a:p>
                      <a:r>
                        <a:rPr lang="en-IN" sz="1800" dirty="0">
                          <a:latin typeface="Times New Roman" panose="02020603050405020304" pitchFamily="18" charset="0"/>
                          <a:cs typeface="Times New Roman" panose="02020603050405020304" pitchFamily="18" charset="0"/>
                        </a:rPr>
                        <a:t>1Gb ram or more </a:t>
                      </a:r>
                      <a:endParaRPr lang="en-IN" dirty="0"/>
                    </a:p>
                  </a:txBody>
                  <a:tcPr/>
                </a:tc>
                <a:extLst>
                  <a:ext uri="{0D108BD9-81ED-4DB2-BD59-A6C34878D82A}">
                    <a16:rowId xmlns:a16="http://schemas.microsoft.com/office/drawing/2014/main" val="3034513076"/>
                  </a:ext>
                </a:extLst>
              </a:tr>
              <a:tr h="855577">
                <a:tc>
                  <a:txBody>
                    <a:bodyPr/>
                    <a:lstStyle/>
                    <a:p>
                      <a:r>
                        <a:rPr lang="en-IN" sz="1800" dirty="0">
                          <a:latin typeface="Times New Roman" panose="02020603050405020304" pitchFamily="18" charset="0"/>
                          <a:cs typeface="Times New Roman" panose="02020603050405020304" pitchFamily="18" charset="0"/>
                        </a:rPr>
                        <a:t>Files used  </a:t>
                      </a:r>
                      <a:endParaRPr lang="en-IN" dirty="0"/>
                    </a:p>
                  </a:txBody>
                  <a:tcPr/>
                </a:tc>
                <a:tc>
                  <a:txBody>
                    <a:bodyPr/>
                    <a:lstStyle/>
                    <a:p>
                      <a:r>
                        <a:rPr lang="en-US" dirty="0"/>
                        <a:t>4 Files  -&gt;&gt; status, covid_status, Covid_test , Vaccinated _person </a:t>
                      </a:r>
                      <a:r>
                        <a:rPr lang="en-US" sz="1600" b="1" dirty="0"/>
                        <a:t>Need to be saved in same Folder</a:t>
                      </a:r>
                      <a:endParaRPr lang="en-IN" b="1" dirty="0"/>
                    </a:p>
                  </a:txBody>
                  <a:tcPr/>
                </a:tc>
                <a:extLst>
                  <a:ext uri="{0D108BD9-81ED-4DB2-BD59-A6C34878D82A}">
                    <a16:rowId xmlns:a16="http://schemas.microsoft.com/office/drawing/2014/main" val="4275274316"/>
                  </a:ext>
                </a:extLst>
              </a:tr>
              <a:tr h="342231">
                <a:tc>
                  <a:txBody>
                    <a:bodyPr/>
                    <a:lstStyle/>
                    <a:p>
                      <a:r>
                        <a:rPr lang="en-US" dirty="0"/>
                        <a:t>Technology Used </a:t>
                      </a:r>
                      <a:endParaRPr lang="en-IN" dirty="0"/>
                    </a:p>
                  </a:txBody>
                  <a:tcPr/>
                </a:tc>
                <a:tc>
                  <a:txBody>
                    <a:bodyPr/>
                    <a:lstStyle/>
                    <a:p>
                      <a:r>
                        <a:rPr lang="en-US" dirty="0"/>
                        <a:t>C++</a:t>
                      </a:r>
                      <a:endParaRPr lang="en-IN" dirty="0"/>
                    </a:p>
                  </a:txBody>
                  <a:tcPr/>
                </a:tc>
                <a:extLst>
                  <a:ext uri="{0D108BD9-81ED-4DB2-BD59-A6C34878D82A}">
                    <a16:rowId xmlns:a16="http://schemas.microsoft.com/office/drawing/2014/main" val="1598737337"/>
                  </a:ext>
                </a:extLst>
              </a:tr>
              <a:tr h="1031897">
                <a:tc>
                  <a:txBody>
                    <a:bodyPr/>
                    <a:lstStyle/>
                    <a:p>
                      <a:r>
                        <a:rPr lang="en-US" dirty="0"/>
                        <a:t>Compiler(In Windows only)</a:t>
                      </a:r>
                      <a:endParaRPr lang="en-IN" dirty="0"/>
                    </a:p>
                  </a:txBody>
                  <a:tcPr/>
                </a:tc>
                <a:tc>
                  <a:txBody>
                    <a:bodyPr/>
                    <a:lstStyle/>
                    <a:p>
                      <a:r>
                        <a:rPr lang="en-US" dirty="0"/>
                        <a:t>Dev C++, Visual Studio.</a:t>
                      </a:r>
                    </a:p>
                    <a:p>
                      <a:r>
                        <a:rPr lang="en-US" dirty="0"/>
                        <a:t>(Not Online Compiler as They are lynx based)</a:t>
                      </a:r>
                      <a:endParaRPr lang="en-IN" dirty="0"/>
                    </a:p>
                  </a:txBody>
                  <a:tcPr/>
                </a:tc>
                <a:extLst>
                  <a:ext uri="{0D108BD9-81ED-4DB2-BD59-A6C34878D82A}">
                    <a16:rowId xmlns:a16="http://schemas.microsoft.com/office/drawing/2014/main" val="3612705038"/>
                  </a:ext>
                </a:extLst>
              </a:tr>
            </a:tbl>
          </a:graphicData>
        </a:graphic>
      </p:graphicFrame>
      <p:sp>
        <p:nvSpPr>
          <p:cNvPr id="7" name="Footer Placeholder 2">
            <a:extLst>
              <a:ext uri="{FF2B5EF4-FFF2-40B4-BE49-F238E27FC236}">
                <a16:creationId xmlns:a16="http://schemas.microsoft.com/office/drawing/2014/main" id="{4BE88C5C-ED67-40DC-AFB3-29549CFC1A27}"/>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2" name="Slide Number Placeholder 1">
            <a:extLst>
              <a:ext uri="{FF2B5EF4-FFF2-40B4-BE49-F238E27FC236}">
                <a16:creationId xmlns:a16="http://schemas.microsoft.com/office/drawing/2014/main" id="{8B09F4B6-B11B-41C8-B5B6-A566F3C06728}"/>
              </a:ext>
            </a:extLst>
          </p:cNvPr>
          <p:cNvSpPr>
            <a:spLocks noGrp="1"/>
          </p:cNvSpPr>
          <p:nvPr>
            <p:ph type="sldNum" sz="quarter" idx="12"/>
          </p:nvPr>
        </p:nvSpPr>
        <p:spPr/>
        <p:txBody>
          <a:bodyPr/>
          <a:lstStyle/>
          <a:p>
            <a:fld id="{68D20199-2A87-4B27-922C-CB7242A72753}" type="slidenum">
              <a:rPr lang="en-IN" sz="1800" smtClean="0"/>
              <a:t>7</a:t>
            </a:fld>
            <a:endParaRPr lang="en-IN" sz="1800" dirty="0"/>
          </a:p>
        </p:txBody>
      </p:sp>
    </p:spTree>
    <p:extLst>
      <p:ext uri="{BB962C8B-B14F-4D97-AF65-F5344CB8AC3E}">
        <p14:creationId xmlns:p14="http://schemas.microsoft.com/office/powerpoint/2010/main" val="1777514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EE7ED1-8464-45EF-8ECB-075E7B633B7F}"/>
              </a:ext>
            </a:extLst>
          </p:cNvPr>
          <p:cNvSpPr>
            <a:spLocks noGrp="1"/>
          </p:cNvSpPr>
          <p:nvPr>
            <p:ph idx="1"/>
          </p:nvPr>
        </p:nvSpPr>
        <p:spPr>
          <a:xfrm>
            <a:off x="545237" y="1584453"/>
            <a:ext cx="11353800" cy="4351338"/>
          </a:xfrm>
        </p:spPr>
        <p:txBody>
          <a:bodyPr>
            <a:normAutofit/>
          </a:bodyPr>
          <a:lstStyle/>
          <a:p>
            <a:pPr marL="0" indent="0">
              <a:buNone/>
            </a:pPr>
            <a:r>
              <a:rPr lang="en-US" b="1" i="0" dirty="0">
                <a:solidFill>
                  <a:srgbClr val="444444"/>
                </a:solidFill>
                <a:effectLst/>
                <a:latin typeface="Times New Roman" panose="02020603050405020304" pitchFamily="18" charset="0"/>
                <a:cs typeface="Times New Roman" panose="02020603050405020304" pitchFamily="18" charset="0"/>
              </a:rPr>
              <a:t>This Application will let you avail the following benefits:</a:t>
            </a:r>
          </a:p>
          <a:p>
            <a:r>
              <a:rPr lang="en-US" b="0" i="0" dirty="0">
                <a:solidFill>
                  <a:srgbClr val="444444"/>
                </a:solidFill>
                <a:effectLst/>
                <a:latin typeface="Times New Roman" panose="02020603050405020304" pitchFamily="18" charset="0"/>
                <a:cs typeface="Times New Roman" panose="02020603050405020304" pitchFamily="18" charset="0"/>
              </a:rPr>
              <a:t>This application keeps you updated regarding the status of active Covid-19 cases in your locality, as well as, in India.</a:t>
            </a:r>
          </a:p>
          <a:p>
            <a:pPr algn="l" fontAlgn="base">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Assess whether you are residing in a hotspot area, where virus occurrence is high.</a:t>
            </a:r>
          </a:p>
          <a:p>
            <a:pPr algn="l" fontAlgn="base">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Learn about the various safety guidelines that you should follow to avoid infection.</a:t>
            </a:r>
          </a:p>
          <a:p>
            <a:pPr algn="l" fontAlgn="base">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Self-assessment to determine whether you are symptomatic of Covid-19.</a:t>
            </a:r>
          </a:p>
          <a:p>
            <a:pPr marL="0" indent="0">
              <a:buNone/>
            </a:pPr>
            <a:endParaRPr lang="en-US" b="0" i="0" dirty="0">
              <a:solidFill>
                <a:srgbClr val="444444"/>
              </a:solidFill>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6C7847B-5B3E-4F0B-ADEB-6435FB0465F5}"/>
              </a:ext>
            </a:extLst>
          </p:cNvPr>
          <p:cNvSpPr/>
          <p:nvPr/>
        </p:nvSpPr>
        <p:spPr>
          <a:xfrm>
            <a:off x="1901582" y="423419"/>
            <a:ext cx="8388836" cy="83099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u="sng" cap="none" spc="0" dirty="0">
                <a:ln/>
                <a:solidFill>
                  <a:schemeClr val="accent5">
                    <a:lumMod val="75000"/>
                  </a:schemeClr>
                </a:solidFill>
                <a:effectLst/>
                <a:latin typeface="Algerian" panose="04020705040A02060702" pitchFamily="82" charset="0"/>
                <a:cs typeface="Times New Roman" panose="02020603050405020304" pitchFamily="18" charset="0"/>
              </a:rPr>
              <a:t>Need For This Application</a:t>
            </a:r>
            <a:endParaRPr lang="en-IN" sz="4800" b="1" u="sng" cap="none" spc="0" dirty="0">
              <a:ln/>
              <a:solidFill>
                <a:schemeClr val="accent5">
                  <a:lumMod val="75000"/>
                </a:schemeClr>
              </a:solidFill>
              <a:effectLst/>
              <a:latin typeface="Algerian" panose="04020705040A02060702" pitchFamily="82" charset="0"/>
              <a:cs typeface="Times New Roman" panose="02020603050405020304" pitchFamily="18" charset="0"/>
            </a:endParaRPr>
          </a:p>
        </p:txBody>
      </p:sp>
      <p:sp>
        <p:nvSpPr>
          <p:cNvPr id="9" name="Footer Placeholder 2">
            <a:extLst>
              <a:ext uri="{FF2B5EF4-FFF2-40B4-BE49-F238E27FC236}">
                <a16:creationId xmlns:a16="http://schemas.microsoft.com/office/drawing/2014/main" id="{20DAF8C3-1C85-45EB-A48D-116C3DC89FB5}"/>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2" name="Slide Number Placeholder 1">
            <a:extLst>
              <a:ext uri="{FF2B5EF4-FFF2-40B4-BE49-F238E27FC236}">
                <a16:creationId xmlns:a16="http://schemas.microsoft.com/office/drawing/2014/main" id="{D5FC5B70-2593-4537-BE15-B13115A737B3}"/>
              </a:ext>
            </a:extLst>
          </p:cNvPr>
          <p:cNvSpPr>
            <a:spLocks noGrp="1"/>
          </p:cNvSpPr>
          <p:nvPr>
            <p:ph type="sldNum" sz="quarter" idx="12"/>
          </p:nvPr>
        </p:nvSpPr>
        <p:spPr/>
        <p:txBody>
          <a:bodyPr/>
          <a:lstStyle/>
          <a:p>
            <a:fld id="{68D20199-2A87-4B27-922C-CB7242A72753}" type="slidenum">
              <a:rPr lang="en-IN" sz="1800" smtClean="0"/>
              <a:t>8</a:t>
            </a:fld>
            <a:endParaRPr lang="en-IN" sz="1800" dirty="0"/>
          </a:p>
        </p:txBody>
      </p:sp>
    </p:spTree>
    <p:extLst>
      <p:ext uri="{BB962C8B-B14F-4D97-AF65-F5344CB8AC3E}">
        <p14:creationId xmlns:p14="http://schemas.microsoft.com/office/powerpoint/2010/main" val="72346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F166-80E6-4124-B151-A5204AD9DED1}"/>
              </a:ext>
            </a:extLst>
          </p:cNvPr>
          <p:cNvSpPr>
            <a:spLocks noGrp="1"/>
          </p:cNvSpPr>
          <p:nvPr>
            <p:ph type="title"/>
          </p:nvPr>
        </p:nvSpPr>
        <p:spPr>
          <a:xfrm>
            <a:off x="1074196" y="127647"/>
            <a:ext cx="9782453" cy="1509713"/>
          </a:xfrm>
        </p:spPr>
        <p:txBody>
          <a:bodyPr/>
          <a:lstStyle/>
          <a:p>
            <a:r>
              <a:rPr lang="en-US" u="sng" dirty="0">
                <a:latin typeface="Algerian" panose="04020705040A02060702" pitchFamily="82" charset="0"/>
              </a:rPr>
              <a:t>Header Files Used In the Project</a:t>
            </a:r>
            <a:endParaRPr lang="en-IN" u="sng" dirty="0">
              <a:latin typeface="Algerian" panose="04020705040A02060702" pitchFamily="82" charset="0"/>
            </a:endParaRPr>
          </a:p>
        </p:txBody>
      </p:sp>
      <p:pic>
        <p:nvPicPr>
          <p:cNvPr id="6" name="Content Placeholder 5">
            <a:extLst>
              <a:ext uri="{FF2B5EF4-FFF2-40B4-BE49-F238E27FC236}">
                <a16:creationId xmlns:a16="http://schemas.microsoft.com/office/drawing/2014/main" id="{968FBAA8-9500-46A7-A91F-44F318A94142}"/>
              </a:ext>
            </a:extLst>
          </p:cNvPr>
          <p:cNvPicPr>
            <a:picLocks noGrp="1" noChangeAspect="1"/>
          </p:cNvPicPr>
          <p:nvPr>
            <p:ph idx="1"/>
          </p:nvPr>
        </p:nvPicPr>
        <p:blipFill rotWithShape="1">
          <a:blip r:embed="rId2"/>
          <a:srcRect t="8540"/>
          <a:stretch/>
        </p:blipFill>
        <p:spPr>
          <a:xfrm>
            <a:off x="7766394" y="1447060"/>
            <a:ext cx="2572613" cy="1322772"/>
          </a:xfrm>
        </p:spPr>
      </p:pic>
      <p:sp>
        <p:nvSpPr>
          <p:cNvPr id="7" name="TextBox 6">
            <a:extLst>
              <a:ext uri="{FF2B5EF4-FFF2-40B4-BE49-F238E27FC236}">
                <a16:creationId xmlns:a16="http://schemas.microsoft.com/office/drawing/2014/main" id="{CB93554D-44F2-437C-A13D-83C2EDF29873}"/>
              </a:ext>
            </a:extLst>
          </p:cNvPr>
          <p:cNvSpPr txBox="1"/>
          <p:nvPr/>
        </p:nvSpPr>
        <p:spPr>
          <a:xfrm>
            <a:off x="1202188" y="1447060"/>
            <a:ext cx="9915616" cy="4401205"/>
          </a:xfrm>
          <a:prstGeom prst="rect">
            <a:avLst/>
          </a:prstGeom>
          <a:noFill/>
        </p:spPr>
        <p:txBody>
          <a:bodyPr wrap="square" rtlCol="0">
            <a:spAutoFit/>
          </a:bodyPr>
          <a:lstStyle/>
          <a:p>
            <a:pPr marL="342900" indent="-342900">
              <a:buFont typeface="+mj-lt"/>
              <a:buAutoNum type="arabicPeriod"/>
            </a:pPr>
            <a:r>
              <a:rPr lang="en-US" sz="2000" b="0" dirty="0">
                <a:solidFill>
                  <a:schemeClr val="accent1">
                    <a:lumMod val="75000"/>
                  </a:schemeClr>
                </a:solidFill>
                <a:effectLst/>
                <a:latin typeface="Consolas" panose="020B0609020204030204" pitchFamily="49" charset="0"/>
              </a:rPr>
              <a:t>#include&lt;iostream&gt;</a:t>
            </a:r>
          </a:p>
          <a:p>
            <a:r>
              <a:rPr lang="en-US" sz="2000" dirty="0">
                <a:solidFill>
                  <a:schemeClr val="accent1">
                    <a:lumMod val="75000"/>
                  </a:schemeClr>
                </a:solidFill>
                <a:latin typeface="Consolas" panose="020B0609020204030204" pitchFamily="49" charset="0"/>
              </a:rPr>
              <a:t>   </a:t>
            </a:r>
            <a:r>
              <a:rPr lang="en-US" sz="2000" dirty="0">
                <a:solidFill>
                  <a:srgbClr val="000000"/>
                </a:solidFill>
                <a:latin typeface="Times New Roman" panose="02020603050405020304" pitchFamily="18" charset="0"/>
                <a:cs typeface="Times New Roman" panose="02020603050405020304" pitchFamily="18" charset="0"/>
              </a:rPr>
              <a:t>i</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ostream</a:t>
            </a:r>
            <a:r>
              <a:rPr kumimoji="0" lang="en-US" altLang="en-US" sz="2000" b="0" i="0" u="none" strike="noStrike" cap="none" normalizeH="0" baseline="0" dirty="0">
                <a:ln>
                  <a:noFill/>
                </a:ln>
                <a:solidFill>
                  <a:srgbClr val="202122"/>
                </a:solidFill>
                <a:effectLst/>
                <a:latin typeface="Times New Roman" panose="02020603050405020304" pitchFamily="18" charset="0"/>
                <a:cs typeface="Times New Roman" panose="02020603050405020304" pitchFamily="18" charset="0"/>
              </a:rPr>
              <a:t> provides basic input and output services</a:t>
            </a:r>
          </a:p>
          <a:p>
            <a:r>
              <a:rPr lang="en-US" altLang="en-US" sz="2000" dirty="0">
                <a:solidFill>
                  <a:srgbClr val="202122"/>
                </a:solidFill>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202122"/>
                </a:solidFill>
                <a:effectLst/>
                <a:latin typeface="Times New Roman" panose="02020603050405020304" pitchFamily="18" charset="0"/>
                <a:cs typeface="Times New Roman" panose="02020603050405020304" pitchFamily="18" charset="0"/>
              </a:rPr>
              <a:t> for C++ programs.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endParaRPr lang="en-US" sz="2000" b="0" dirty="0">
              <a:solidFill>
                <a:schemeClr val="accent1">
                  <a:lumMod val="75000"/>
                </a:schemeClr>
              </a:solidFill>
              <a:effectLst/>
              <a:latin typeface="Consolas" panose="020B0609020204030204" pitchFamily="49" charset="0"/>
            </a:endParaRPr>
          </a:p>
          <a:p>
            <a:r>
              <a:rPr lang="en-US" sz="2000" dirty="0">
                <a:solidFill>
                  <a:schemeClr val="accent1">
                    <a:lumMod val="75000"/>
                  </a:schemeClr>
                </a:solidFill>
                <a:latin typeface="Consolas" panose="020B0609020204030204" pitchFamily="49" charset="0"/>
              </a:rPr>
              <a:t>2. </a:t>
            </a:r>
            <a:r>
              <a:rPr lang="en-US" sz="2000" b="0" dirty="0">
                <a:solidFill>
                  <a:schemeClr val="accent1">
                    <a:lumMod val="75000"/>
                  </a:schemeClr>
                </a:solidFill>
                <a:effectLst/>
                <a:latin typeface="Consolas" panose="020B0609020204030204" pitchFamily="49" charset="0"/>
              </a:rPr>
              <a:t>#include&lt;iomanip&gt;</a:t>
            </a:r>
          </a:p>
          <a:p>
            <a:r>
              <a:rPr lang="en-US" sz="2000" dirty="0">
                <a:solidFill>
                  <a:schemeClr val="accent1">
                    <a:lumMod val="75000"/>
                  </a:schemeClr>
                </a:solidFill>
                <a:latin typeface="Consolas" panose="020B0609020204030204" pitchFamily="49" charset="0"/>
              </a:rPr>
              <a:t>   </a:t>
            </a:r>
            <a:r>
              <a:rPr lang="en-US" sz="2000" b="0" i="0" dirty="0">
                <a:effectLst/>
                <a:latin typeface="Times New Roman" panose="02020603050405020304" pitchFamily="18" charset="0"/>
                <a:cs typeface="Times New Roman" panose="02020603050405020304" pitchFamily="18" charset="0"/>
              </a:rPr>
              <a:t>The iomanip is a library in C++ which helps us in manipulating the output of any C++   </a:t>
            </a:r>
          </a:p>
          <a:p>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 program. </a:t>
            </a:r>
            <a:endParaRPr lang="en-US" sz="2000" b="0" dirty="0">
              <a:effectLst/>
              <a:latin typeface="Times New Roman" panose="02020603050405020304" pitchFamily="18" charset="0"/>
              <a:cs typeface="Times New Roman" panose="02020603050405020304" pitchFamily="18" charset="0"/>
            </a:endParaRPr>
          </a:p>
          <a:p>
            <a:r>
              <a:rPr lang="en-US" sz="2000" dirty="0">
                <a:solidFill>
                  <a:schemeClr val="accent1">
                    <a:lumMod val="75000"/>
                  </a:schemeClr>
                </a:solidFill>
                <a:latin typeface="Consolas" panose="020B0609020204030204" pitchFamily="49" charset="0"/>
              </a:rPr>
              <a:t>     </a:t>
            </a:r>
            <a:endParaRPr lang="en-US" sz="2000" b="0" dirty="0">
              <a:solidFill>
                <a:schemeClr val="accent1">
                  <a:lumMod val="75000"/>
                </a:schemeClr>
              </a:solidFill>
              <a:effectLst/>
              <a:latin typeface="Consolas" panose="020B0609020204030204" pitchFamily="49" charset="0"/>
            </a:endParaRPr>
          </a:p>
          <a:p>
            <a:r>
              <a:rPr lang="en-US" sz="2000" dirty="0">
                <a:solidFill>
                  <a:schemeClr val="accent1">
                    <a:lumMod val="75000"/>
                  </a:schemeClr>
                </a:solidFill>
                <a:latin typeface="Consolas" panose="020B0609020204030204" pitchFamily="49" charset="0"/>
              </a:rPr>
              <a:t>3. </a:t>
            </a:r>
            <a:r>
              <a:rPr lang="en-US" sz="2000" b="0" dirty="0">
                <a:solidFill>
                  <a:schemeClr val="accent1">
                    <a:lumMod val="75000"/>
                  </a:schemeClr>
                </a:solidFill>
                <a:effectLst/>
                <a:latin typeface="Consolas" panose="020B0609020204030204" pitchFamily="49" charset="0"/>
              </a:rPr>
              <a:t>#include &lt;fstream&gt;</a:t>
            </a:r>
          </a:p>
          <a:p>
            <a:r>
              <a:rPr lang="en-US" sz="2000" dirty="0">
                <a:solidFill>
                  <a:schemeClr val="accent1">
                    <a:lumMod val="75000"/>
                  </a:schemeClr>
                </a:solidFill>
                <a:latin typeface="Consolas" panose="020B0609020204030204" pitchFamily="49" charset="0"/>
              </a:rPr>
              <a:t>   </a:t>
            </a:r>
            <a:r>
              <a:rPr lang="en-US" sz="2000" b="0" i="0" dirty="0">
                <a:solidFill>
                  <a:srgbClr val="333333"/>
                </a:solidFill>
                <a:effectLst/>
                <a:latin typeface="Times New Roman" panose="02020603050405020304" pitchFamily="18" charset="0"/>
                <a:cs typeface="Times New Roman" panose="02020603050405020304" pitchFamily="18" charset="0"/>
              </a:rPr>
              <a:t>To read and write from a file we are using the standard C++ library called </a:t>
            </a:r>
            <a:r>
              <a:rPr lang="en-US" sz="2000" b="1" i="0" dirty="0">
                <a:solidFill>
                  <a:srgbClr val="333333"/>
                </a:solidFill>
                <a:effectLst/>
                <a:latin typeface="Times New Roman" panose="02020603050405020304" pitchFamily="18" charset="0"/>
                <a:cs typeface="Times New Roman" panose="02020603050405020304" pitchFamily="18" charset="0"/>
              </a:rPr>
              <a:t>fstream</a:t>
            </a:r>
            <a:r>
              <a:rPr lang="en-US" sz="2000" b="0" i="0" dirty="0">
                <a:solidFill>
                  <a:srgbClr val="333333"/>
                </a:solidFill>
                <a:effectLst/>
                <a:latin typeface="inter-regular"/>
              </a:rPr>
              <a:t>. </a:t>
            </a:r>
          </a:p>
          <a:p>
            <a:endParaRPr lang="en-US" sz="2000" b="0" dirty="0">
              <a:solidFill>
                <a:schemeClr val="accent1">
                  <a:lumMod val="75000"/>
                </a:schemeClr>
              </a:solidFill>
              <a:effectLst/>
              <a:latin typeface="Consolas" panose="020B0609020204030204" pitchFamily="49" charset="0"/>
            </a:endParaRPr>
          </a:p>
          <a:p>
            <a:r>
              <a:rPr lang="en-US" sz="2000" b="0" dirty="0">
                <a:solidFill>
                  <a:schemeClr val="accent1">
                    <a:lumMod val="75000"/>
                  </a:schemeClr>
                </a:solidFill>
                <a:effectLst/>
                <a:latin typeface="Consolas" panose="020B0609020204030204" pitchFamily="49" charset="0"/>
              </a:rPr>
              <a:t>4. #include &lt;limits&gt;</a:t>
            </a:r>
          </a:p>
          <a:p>
            <a:r>
              <a:rPr lang="en-US" sz="2000" dirty="0">
                <a:solidFill>
                  <a:schemeClr val="accent1">
                    <a:lumMod val="75000"/>
                  </a:schemeClr>
                </a:solidFill>
                <a:latin typeface="Consolas" panose="020B0609020204030204" pitchFamily="49" charset="0"/>
              </a:rPr>
              <a:t>   </a:t>
            </a:r>
            <a:r>
              <a:rPr lang="en-US" sz="2000" b="0" i="0" dirty="0">
                <a:solidFill>
                  <a:srgbClr val="273239"/>
                </a:solidFill>
                <a:effectLst/>
                <a:latin typeface="urw-din"/>
              </a:rPr>
              <a:t>This header defines constants with the limits of fundamental integral types for the </a:t>
            </a:r>
          </a:p>
          <a:p>
            <a:r>
              <a:rPr lang="en-US" sz="2000" dirty="0">
                <a:solidFill>
                  <a:srgbClr val="273239"/>
                </a:solidFill>
                <a:latin typeface="urw-din"/>
              </a:rPr>
              <a:t>       </a:t>
            </a:r>
            <a:r>
              <a:rPr lang="en-US" sz="2000" b="0" i="0" dirty="0">
                <a:solidFill>
                  <a:srgbClr val="273239"/>
                </a:solidFill>
                <a:effectLst/>
                <a:latin typeface="urw-din"/>
              </a:rPr>
              <a:t>specific system and compiler implementation used.</a:t>
            </a:r>
            <a:endParaRPr lang="en-US" sz="2000" b="0" dirty="0">
              <a:solidFill>
                <a:schemeClr val="accent1">
                  <a:lumMod val="75000"/>
                </a:schemeClr>
              </a:solidFill>
              <a:effectLst/>
              <a:latin typeface="Consolas" panose="020B0609020204030204" pitchFamily="49" charset="0"/>
            </a:endParaRPr>
          </a:p>
        </p:txBody>
      </p:sp>
      <p:sp>
        <p:nvSpPr>
          <p:cNvPr id="8" name="Footer Placeholder 2">
            <a:extLst>
              <a:ext uri="{FF2B5EF4-FFF2-40B4-BE49-F238E27FC236}">
                <a16:creationId xmlns:a16="http://schemas.microsoft.com/office/drawing/2014/main" id="{D0DE6972-BD82-4E2E-BDF5-0DC46B6FD26C}"/>
              </a:ext>
            </a:extLst>
          </p:cNvPr>
          <p:cNvSpPr>
            <a:spLocks noGrp="1"/>
          </p:cNvSpPr>
          <p:nvPr>
            <p:ph type="ftr" sz="quarter" idx="11"/>
          </p:nvPr>
        </p:nvSpPr>
        <p:spPr>
          <a:xfrm>
            <a:off x="541538" y="6365228"/>
            <a:ext cx="10058400" cy="365125"/>
          </a:xfrm>
        </p:spPr>
        <p:txBody>
          <a:bodyPr/>
          <a:lstStyle/>
          <a:p>
            <a:r>
              <a:rPr lang="fi-FI" dirty="0"/>
              <a:t>EN20CS301351 RISHI NIGAM , EN20CS301339 RASHMI KOLHE , EN20CS301317 PRIYANKA SHARMA</a:t>
            </a:r>
            <a:endParaRPr lang="en-IN" dirty="0"/>
          </a:p>
        </p:txBody>
      </p:sp>
      <p:sp>
        <p:nvSpPr>
          <p:cNvPr id="3" name="Slide Number Placeholder 2">
            <a:extLst>
              <a:ext uri="{FF2B5EF4-FFF2-40B4-BE49-F238E27FC236}">
                <a16:creationId xmlns:a16="http://schemas.microsoft.com/office/drawing/2014/main" id="{2852DC63-9485-4CCD-A4E6-5F3BF9E23C05}"/>
              </a:ext>
            </a:extLst>
          </p:cNvPr>
          <p:cNvSpPr>
            <a:spLocks noGrp="1"/>
          </p:cNvSpPr>
          <p:nvPr>
            <p:ph type="sldNum" sz="quarter" idx="12"/>
          </p:nvPr>
        </p:nvSpPr>
        <p:spPr/>
        <p:txBody>
          <a:bodyPr/>
          <a:lstStyle/>
          <a:p>
            <a:fld id="{68D20199-2A87-4B27-922C-CB7242A72753}" type="slidenum">
              <a:rPr lang="en-IN" sz="1800" smtClean="0"/>
              <a:t>9</a:t>
            </a:fld>
            <a:endParaRPr lang="en-IN" sz="1800" dirty="0"/>
          </a:p>
        </p:txBody>
      </p:sp>
    </p:spTree>
    <p:extLst>
      <p:ext uri="{BB962C8B-B14F-4D97-AF65-F5344CB8AC3E}">
        <p14:creationId xmlns:p14="http://schemas.microsoft.com/office/powerpoint/2010/main" val="2677503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2251</TotalTime>
  <Words>1861</Words>
  <Application>Microsoft Office PowerPoint</Application>
  <PresentationFormat>Widescreen</PresentationFormat>
  <Paragraphs>239</Paragraphs>
  <Slides>34</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Algerian</vt:lpstr>
      <vt:lpstr>Arial</vt:lpstr>
      <vt:lpstr>Arial Rounded MT Bold</vt:lpstr>
      <vt:lpstr>Calibri</vt:lpstr>
      <vt:lpstr>Calibri Light</vt:lpstr>
      <vt:lpstr>Consolas</vt:lpstr>
      <vt:lpstr>Courier New</vt:lpstr>
      <vt:lpstr>inter-regular</vt:lpstr>
      <vt:lpstr>Times New Roman</vt:lpstr>
      <vt:lpstr>urw-din</vt:lpstr>
      <vt:lpstr>Wingdings</vt:lpstr>
      <vt:lpstr>Office Theme</vt:lpstr>
      <vt:lpstr>PowerPoint Presentation</vt:lpstr>
      <vt:lpstr>Covid -19 Self Care And Vaccine Tracker</vt:lpstr>
      <vt:lpstr>Acknowledgement</vt:lpstr>
      <vt:lpstr>Contents</vt:lpstr>
      <vt:lpstr>PowerPoint Presentation</vt:lpstr>
      <vt:lpstr>PowerPoint Presentation</vt:lpstr>
      <vt:lpstr>PowerPoint Presentation</vt:lpstr>
      <vt:lpstr>PowerPoint Presentation</vt:lpstr>
      <vt:lpstr>Header Files Used In the Project</vt:lpstr>
      <vt:lpstr>Class Created in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 </vt:lpstr>
      <vt:lpstr>ADVANTAGES</vt:lpstr>
      <vt:lpstr>DRAW BACKS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Rishi Nigam</dc:creator>
  <cp:lastModifiedBy>Rishi Nigam</cp:lastModifiedBy>
  <cp:revision>21</cp:revision>
  <dcterms:created xsi:type="dcterms:W3CDTF">2021-10-14T04:00:41Z</dcterms:created>
  <dcterms:modified xsi:type="dcterms:W3CDTF">2021-10-21T16:27:29Z</dcterms:modified>
</cp:coreProperties>
</file>